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3716000" cx="24387175"/>
  <p:notesSz cx="13716000" cy="24387175"/>
  <p:embeddedFontLst>
    <p:embeddedFont>
      <p:font typeface="Poppins"/>
      <p:regular r:id="rId34"/>
      <p:bold r:id="rId35"/>
      <p:italic r:id="rId36"/>
      <p:boldItalic r:id="rId37"/>
    </p:embeddedFont>
    <p:embeddedFont>
      <p:font typeface="Poppins Medium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Quintessential"/>
      <p:regular r:id="rId46"/>
    </p:embeddedFont>
    <p:embeddedFont>
      <p:font typeface="Poppins SemiBol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hSf0bDdw/aHdgnAbkAv1arKqxY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italic.fntdata"/><Relationship Id="rId42" Type="http://schemas.openxmlformats.org/officeDocument/2006/relationships/font" Target="fonts/HelveticaNeue-regular.fntdata"/><Relationship Id="rId41" Type="http://schemas.openxmlformats.org/officeDocument/2006/relationships/font" Target="fonts/PoppinsMedium-boldItalic.fntdata"/><Relationship Id="rId44" Type="http://schemas.openxmlformats.org/officeDocument/2006/relationships/font" Target="fonts/HelveticaNeue-italic.fntdata"/><Relationship Id="rId43" Type="http://schemas.openxmlformats.org/officeDocument/2006/relationships/font" Target="fonts/HelveticaNeue-bold.fntdata"/><Relationship Id="rId46" Type="http://schemas.openxmlformats.org/officeDocument/2006/relationships/font" Target="fonts/Quintessential-regular.fntdata"/><Relationship Id="rId45" Type="http://schemas.openxmlformats.org/officeDocument/2006/relationships/font" Target="fonts/HelveticaNeue-boldItalic.fntdata"/><Relationship Id="rId48" Type="http://schemas.openxmlformats.org/officeDocument/2006/relationships/font" Target="fonts/PoppinsSemiBold-bold.fntdata"/><Relationship Id="rId47" Type="http://schemas.openxmlformats.org/officeDocument/2006/relationships/font" Target="fonts/PoppinsSemiBold-regular.fntdata"/><Relationship Id="rId49" Type="http://schemas.openxmlformats.org/officeDocument/2006/relationships/font" Target="fonts/PoppinsSemiBold-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Medium-bold.fntdata"/><Relationship Id="rId38" Type="http://schemas.openxmlformats.org/officeDocument/2006/relationships/font" Target="fonts/Poppins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51" Type="http://customschemas.google.com/relationships/presentationmetadata" Target="metadata"/><Relationship Id="rId50" Type="http://schemas.openxmlformats.org/officeDocument/2006/relationships/font" Target="fonts/Poppins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7769225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1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p1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1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1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1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p1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1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1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1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1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1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p1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1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1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1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1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p1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2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2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2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3" name="Google Shape;1413;p2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2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p2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a66cdc1780_0_19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2a66cdc1780_0_19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g2a66cdc1780_0_19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b126812769_0_0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g2b126812769_0_0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2" name="Google Shape;1572;g2b126812769_0_0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2b126812769_0_50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g2b126812769_0_50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9" name="Google Shape;1619;g2b126812769_0_50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9" name="Google Shape;1669;p2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0" name="Google Shape;1670;p2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7" name="Google Shape;1717;p2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8" name="Google Shape;1718;p2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5" name="Google Shape;1825;p2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6" name="Google Shape;1826;p2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2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6" name="Google Shape;1876;p2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7" name="Google Shape;1877;p2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.png"/><Relationship Id="rId42" Type="http://schemas.openxmlformats.org/officeDocument/2006/relationships/image" Target="../media/image56.png"/><Relationship Id="rId41" Type="http://schemas.openxmlformats.org/officeDocument/2006/relationships/image" Target="../media/image58.png"/><Relationship Id="rId44" Type="http://schemas.openxmlformats.org/officeDocument/2006/relationships/image" Target="../media/image57.png"/><Relationship Id="rId43" Type="http://schemas.openxmlformats.org/officeDocument/2006/relationships/image" Target="../media/image61.png"/><Relationship Id="rId46" Type="http://schemas.openxmlformats.org/officeDocument/2006/relationships/image" Target="../media/image62.png"/><Relationship Id="rId45" Type="http://schemas.openxmlformats.org/officeDocument/2006/relationships/image" Target="../media/image63.png"/><Relationship Id="rId104" Type="http://schemas.openxmlformats.org/officeDocument/2006/relationships/hyperlink" Target="http://creativecommons.org/licenses/by-nc/4.0/?ref=chooser-v1" TargetMode="External"/><Relationship Id="rId48" Type="http://schemas.openxmlformats.org/officeDocument/2006/relationships/image" Target="../media/image66.png"/><Relationship Id="rId47" Type="http://schemas.openxmlformats.org/officeDocument/2006/relationships/image" Target="../media/image65.png"/><Relationship Id="rId49" Type="http://schemas.openxmlformats.org/officeDocument/2006/relationships/image" Target="../media/image68.png"/><Relationship Id="rId103" Type="http://schemas.openxmlformats.org/officeDocument/2006/relationships/hyperlink" Target="http://creativecommons.org/licenses/by-nc/4.0/?ref=chooser-v1" TargetMode="External"/><Relationship Id="rId102" Type="http://schemas.openxmlformats.org/officeDocument/2006/relationships/image" Target="../media/image135.png"/><Relationship Id="rId101" Type="http://schemas.openxmlformats.org/officeDocument/2006/relationships/image" Target="../media/image142.png"/><Relationship Id="rId100" Type="http://schemas.openxmlformats.org/officeDocument/2006/relationships/image" Target="../media/image140.png"/><Relationship Id="rId31" Type="http://schemas.openxmlformats.org/officeDocument/2006/relationships/image" Target="../media/image19.png"/><Relationship Id="rId30" Type="http://schemas.openxmlformats.org/officeDocument/2006/relationships/image" Target="../media/image21.png"/><Relationship Id="rId33" Type="http://schemas.openxmlformats.org/officeDocument/2006/relationships/image" Target="../media/image30.png"/><Relationship Id="rId32" Type="http://schemas.openxmlformats.org/officeDocument/2006/relationships/image" Target="../media/image25.png"/><Relationship Id="rId35" Type="http://schemas.openxmlformats.org/officeDocument/2006/relationships/image" Target="../media/image28.png"/><Relationship Id="rId34" Type="http://schemas.openxmlformats.org/officeDocument/2006/relationships/image" Target="../media/image32.png"/><Relationship Id="rId37" Type="http://schemas.openxmlformats.org/officeDocument/2006/relationships/image" Target="../media/image55.png"/><Relationship Id="rId36" Type="http://schemas.openxmlformats.org/officeDocument/2006/relationships/image" Target="../media/image59.png"/><Relationship Id="rId39" Type="http://schemas.openxmlformats.org/officeDocument/2006/relationships/image" Target="../media/image53.png"/><Relationship Id="rId38" Type="http://schemas.openxmlformats.org/officeDocument/2006/relationships/image" Target="../media/image64.png"/><Relationship Id="rId20" Type="http://schemas.openxmlformats.org/officeDocument/2006/relationships/image" Target="../media/image3.png"/><Relationship Id="rId22" Type="http://schemas.openxmlformats.org/officeDocument/2006/relationships/image" Target="../media/image20.png"/><Relationship Id="rId21" Type="http://schemas.openxmlformats.org/officeDocument/2006/relationships/image" Target="../media/image2.png"/><Relationship Id="rId24" Type="http://schemas.openxmlformats.org/officeDocument/2006/relationships/image" Target="../media/image24.png"/><Relationship Id="rId23" Type="http://schemas.openxmlformats.org/officeDocument/2006/relationships/image" Target="../media/image26.png"/><Relationship Id="rId26" Type="http://schemas.openxmlformats.org/officeDocument/2006/relationships/image" Target="../media/image23.png"/><Relationship Id="rId25" Type="http://schemas.openxmlformats.org/officeDocument/2006/relationships/image" Target="../media/image18.png"/><Relationship Id="rId28" Type="http://schemas.openxmlformats.org/officeDocument/2006/relationships/image" Target="../media/image17.png"/><Relationship Id="rId27" Type="http://schemas.openxmlformats.org/officeDocument/2006/relationships/image" Target="../media/image89.png"/><Relationship Id="rId29" Type="http://schemas.openxmlformats.org/officeDocument/2006/relationships/image" Target="../media/image22.png"/><Relationship Id="rId95" Type="http://schemas.openxmlformats.org/officeDocument/2006/relationships/image" Target="../media/image139.png"/><Relationship Id="rId94" Type="http://schemas.openxmlformats.org/officeDocument/2006/relationships/image" Target="../media/image134.png"/><Relationship Id="rId97" Type="http://schemas.openxmlformats.org/officeDocument/2006/relationships/image" Target="../media/image143.png"/><Relationship Id="rId96" Type="http://schemas.openxmlformats.org/officeDocument/2006/relationships/image" Target="../media/image133.png"/><Relationship Id="rId11" Type="http://schemas.openxmlformats.org/officeDocument/2006/relationships/image" Target="../media/image8.png"/><Relationship Id="rId99" Type="http://schemas.openxmlformats.org/officeDocument/2006/relationships/image" Target="../media/image141.png"/><Relationship Id="rId10" Type="http://schemas.openxmlformats.org/officeDocument/2006/relationships/image" Target="../media/image1.png"/><Relationship Id="rId98" Type="http://schemas.openxmlformats.org/officeDocument/2006/relationships/image" Target="../media/image136.png"/><Relationship Id="rId13" Type="http://schemas.openxmlformats.org/officeDocument/2006/relationships/image" Target="../media/image60.png"/><Relationship Id="rId12" Type="http://schemas.openxmlformats.org/officeDocument/2006/relationships/image" Target="../media/image50.png"/><Relationship Id="rId91" Type="http://schemas.openxmlformats.org/officeDocument/2006/relationships/image" Target="../media/image129.png"/><Relationship Id="rId90" Type="http://schemas.openxmlformats.org/officeDocument/2006/relationships/image" Target="../media/image127.png"/><Relationship Id="rId93" Type="http://schemas.openxmlformats.org/officeDocument/2006/relationships/image" Target="../media/image131.png"/><Relationship Id="rId92" Type="http://schemas.openxmlformats.org/officeDocument/2006/relationships/image" Target="../media/image132.png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17" Type="http://schemas.openxmlformats.org/officeDocument/2006/relationships/image" Target="../media/image47.png"/><Relationship Id="rId16" Type="http://schemas.openxmlformats.org/officeDocument/2006/relationships/image" Target="../media/image10.png"/><Relationship Id="rId19" Type="http://schemas.openxmlformats.org/officeDocument/2006/relationships/image" Target="../media/image6.png"/><Relationship Id="rId18" Type="http://schemas.openxmlformats.org/officeDocument/2006/relationships/image" Target="../media/image4.png"/><Relationship Id="rId84" Type="http://schemas.openxmlformats.org/officeDocument/2006/relationships/image" Target="../media/image117.png"/><Relationship Id="rId83" Type="http://schemas.openxmlformats.org/officeDocument/2006/relationships/image" Target="../media/image118.png"/><Relationship Id="rId86" Type="http://schemas.openxmlformats.org/officeDocument/2006/relationships/image" Target="../media/image120.png"/><Relationship Id="rId85" Type="http://schemas.openxmlformats.org/officeDocument/2006/relationships/image" Target="../media/image123.png"/><Relationship Id="rId88" Type="http://schemas.openxmlformats.org/officeDocument/2006/relationships/image" Target="../media/image126.png"/><Relationship Id="rId87" Type="http://schemas.openxmlformats.org/officeDocument/2006/relationships/image" Target="../media/image121.png"/><Relationship Id="rId89" Type="http://schemas.openxmlformats.org/officeDocument/2006/relationships/image" Target="../media/image130.png"/><Relationship Id="rId80" Type="http://schemas.openxmlformats.org/officeDocument/2006/relationships/image" Target="../media/image114.png"/><Relationship Id="rId82" Type="http://schemas.openxmlformats.org/officeDocument/2006/relationships/image" Target="../media/image116.png"/><Relationship Id="rId81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5.png"/><Relationship Id="rId73" Type="http://schemas.openxmlformats.org/officeDocument/2006/relationships/image" Target="../media/image113.png"/><Relationship Id="rId72" Type="http://schemas.openxmlformats.org/officeDocument/2006/relationships/image" Target="../media/image106.png"/><Relationship Id="rId75" Type="http://schemas.openxmlformats.org/officeDocument/2006/relationships/image" Target="../media/image107.png"/><Relationship Id="rId74" Type="http://schemas.openxmlformats.org/officeDocument/2006/relationships/image" Target="../media/image110.png"/><Relationship Id="rId77" Type="http://schemas.openxmlformats.org/officeDocument/2006/relationships/image" Target="../media/image124.png"/><Relationship Id="rId76" Type="http://schemas.openxmlformats.org/officeDocument/2006/relationships/image" Target="../media/image104.png"/><Relationship Id="rId79" Type="http://schemas.openxmlformats.org/officeDocument/2006/relationships/image" Target="../media/image112.png"/><Relationship Id="rId78" Type="http://schemas.openxmlformats.org/officeDocument/2006/relationships/image" Target="../media/image108.png"/><Relationship Id="rId71" Type="http://schemas.openxmlformats.org/officeDocument/2006/relationships/image" Target="../media/image109.png"/><Relationship Id="rId70" Type="http://schemas.openxmlformats.org/officeDocument/2006/relationships/image" Target="../media/image165.png"/><Relationship Id="rId62" Type="http://schemas.openxmlformats.org/officeDocument/2006/relationships/image" Target="../media/image93.png"/><Relationship Id="rId61" Type="http://schemas.openxmlformats.org/officeDocument/2006/relationships/image" Target="../media/image84.png"/><Relationship Id="rId64" Type="http://schemas.openxmlformats.org/officeDocument/2006/relationships/image" Target="../media/image115.png"/><Relationship Id="rId63" Type="http://schemas.openxmlformats.org/officeDocument/2006/relationships/image" Target="../media/image92.png"/><Relationship Id="rId66" Type="http://schemas.openxmlformats.org/officeDocument/2006/relationships/image" Target="../media/image96.png"/><Relationship Id="rId65" Type="http://schemas.openxmlformats.org/officeDocument/2006/relationships/image" Target="../media/image94.png"/><Relationship Id="rId68" Type="http://schemas.openxmlformats.org/officeDocument/2006/relationships/image" Target="../media/image100.png"/><Relationship Id="rId67" Type="http://schemas.openxmlformats.org/officeDocument/2006/relationships/image" Target="../media/image101.png"/><Relationship Id="rId60" Type="http://schemas.openxmlformats.org/officeDocument/2006/relationships/image" Target="../media/image78.png"/><Relationship Id="rId69" Type="http://schemas.openxmlformats.org/officeDocument/2006/relationships/image" Target="../media/image102.png"/><Relationship Id="rId51" Type="http://schemas.openxmlformats.org/officeDocument/2006/relationships/image" Target="../media/image69.png"/><Relationship Id="rId50" Type="http://schemas.openxmlformats.org/officeDocument/2006/relationships/image" Target="../media/image67.png"/><Relationship Id="rId53" Type="http://schemas.openxmlformats.org/officeDocument/2006/relationships/image" Target="../media/image70.png"/><Relationship Id="rId52" Type="http://schemas.openxmlformats.org/officeDocument/2006/relationships/image" Target="../media/image73.png"/><Relationship Id="rId55" Type="http://schemas.openxmlformats.org/officeDocument/2006/relationships/image" Target="../media/image122.png"/><Relationship Id="rId54" Type="http://schemas.openxmlformats.org/officeDocument/2006/relationships/image" Target="../media/image72.png"/><Relationship Id="rId57" Type="http://schemas.openxmlformats.org/officeDocument/2006/relationships/image" Target="../media/image74.png"/><Relationship Id="rId56" Type="http://schemas.openxmlformats.org/officeDocument/2006/relationships/image" Target="../media/image71.png"/><Relationship Id="rId59" Type="http://schemas.openxmlformats.org/officeDocument/2006/relationships/image" Target="../media/image76.png"/><Relationship Id="rId58" Type="http://schemas.openxmlformats.org/officeDocument/2006/relationships/image" Target="../media/image75.png"/></Relationships>
</file>

<file path=ppt/slides/_rels/slide10.xml.rels><?xml version="1.0" encoding="UTF-8" standalone="yes"?><Relationships xmlns="http://schemas.openxmlformats.org/package/2006/relationships"><Relationship Id="rId31" Type="http://schemas.openxmlformats.org/officeDocument/2006/relationships/image" Target="../media/image479.png"/><Relationship Id="rId30" Type="http://schemas.openxmlformats.org/officeDocument/2006/relationships/image" Target="../media/image480.png"/><Relationship Id="rId33" Type="http://schemas.openxmlformats.org/officeDocument/2006/relationships/image" Target="../media/image482.png"/><Relationship Id="rId32" Type="http://schemas.openxmlformats.org/officeDocument/2006/relationships/image" Target="../media/image484.png"/><Relationship Id="rId20" Type="http://schemas.openxmlformats.org/officeDocument/2006/relationships/image" Target="../media/image459.png"/><Relationship Id="rId22" Type="http://schemas.openxmlformats.org/officeDocument/2006/relationships/image" Target="../media/image184.png"/><Relationship Id="rId21" Type="http://schemas.openxmlformats.org/officeDocument/2006/relationships/image" Target="../media/image470.png"/><Relationship Id="rId24" Type="http://schemas.openxmlformats.org/officeDocument/2006/relationships/image" Target="../media/image469.png"/><Relationship Id="rId23" Type="http://schemas.openxmlformats.org/officeDocument/2006/relationships/image" Target="../media/image476.png"/><Relationship Id="rId26" Type="http://schemas.openxmlformats.org/officeDocument/2006/relationships/image" Target="../media/image477.png"/><Relationship Id="rId25" Type="http://schemas.openxmlformats.org/officeDocument/2006/relationships/image" Target="../media/image472.png"/><Relationship Id="rId28" Type="http://schemas.openxmlformats.org/officeDocument/2006/relationships/image" Target="../media/image363.png"/><Relationship Id="rId27" Type="http://schemas.openxmlformats.org/officeDocument/2006/relationships/image" Target="../media/image481.png"/><Relationship Id="rId29" Type="http://schemas.openxmlformats.org/officeDocument/2006/relationships/image" Target="../media/image478.png"/><Relationship Id="rId11" Type="http://schemas.openxmlformats.org/officeDocument/2006/relationships/image" Target="../media/image467.png"/><Relationship Id="rId10" Type="http://schemas.openxmlformats.org/officeDocument/2006/relationships/image" Target="../media/image462.png"/><Relationship Id="rId13" Type="http://schemas.openxmlformats.org/officeDocument/2006/relationships/image" Target="../media/image475.png"/><Relationship Id="rId12" Type="http://schemas.openxmlformats.org/officeDocument/2006/relationships/image" Target="../media/image465.png"/><Relationship Id="rId15" Type="http://schemas.openxmlformats.org/officeDocument/2006/relationships/image" Target="../media/image474.png"/><Relationship Id="rId14" Type="http://schemas.openxmlformats.org/officeDocument/2006/relationships/image" Target="../media/image179.png"/><Relationship Id="rId17" Type="http://schemas.openxmlformats.org/officeDocument/2006/relationships/image" Target="../media/image166.png"/><Relationship Id="rId16" Type="http://schemas.openxmlformats.org/officeDocument/2006/relationships/image" Target="../media/image155.png"/><Relationship Id="rId19" Type="http://schemas.openxmlformats.org/officeDocument/2006/relationships/image" Target="../media/image153.png"/><Relationship Id="rId18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0.png"/><Relationship Id="rId4" Type="http://schemas.openxmlformats.org/officeDocument/2006/relationships/image" Target="../media/image456.png"/><Relationship Id="rId9" Type="http://schemas.openxmlformats.org/officeDocument/2006/relationships/image" Target="../media/image463.png"/><Relationship Id="rId5" Type="http://schemas.openxmlformats.org/officeDocument/2006/relationships/image" Target="../media/image500.png"/><Relationship Id="rId6" Type="http://schemas.openxmlformats.org/officeDocument/2006/relationships/image" Target="../media/image458.png"/><Relationship Id="rId7" Type="http://schemas.openxmlformats.org/officeDocument/2006/relationships/image" Target="../media/image466.png"/><Relationship Id="rId8" Type="http://schemas.openxmlformats.org/officeDocument/2006/relationships/image" Target="../media/image46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6.png"/><Relationship Id="rId10" Type="http://schemas.openxmlformats.org/officeDocument/2006/relationships/image" Target="../media/image169.png"/><Relationship Id="rId13" Type="http://schemas.openxmlformats.org/officeDocument/2006/relationships/image" Target="../media/image451.png"/><Relationship Id="rId12" Type="http://schemas.openxmlformats.org/officeDocument/2006/relationships/image" Target="../media/image448.png"/><Relationship Id="rId15" Type="http://schemas.openxmlformats.org/officeDocument/2006/relationships/image" Target="../media/image180.png"/><Relationship Id="rId14" Type="http://schemas.openxmlformats.org/officeDocument/2006/relationships/image" Target="../media/image179.png"/><Relationship Id="rId17" Type="http://schemas.openxmlformats.org/officeDocument/2006/relationships/image" Target="../media/image183.png"/><Relationship Id="rId16" Type="http://schemas.openxmlformats.org/officeDocument/2006/relationships/image" Target="../media/image184.png"/><Relationship Id="rId18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1.png"/><Relationship Id="rId4" Type="http://schemas.openxmlformats.org/officeDocument/2006/relationships/image" Target="../media/image494.png"/><Relationship Id="rId9" Type="http://schemas.openxmlformats.org/officeDocument/2006/relationships/image" Target="../media/image355.png"/><Relationship Id="rId5" Type="http://schemas.openxmlformats.org/officeDocument/2006/relationships/image" Target="../media/image447.png"/><Relationship Id="rId6" Type="http://schemas.openxmlformats.org/officeDocument/2006/relationships/image" Target="../media/image449.png"/><Relationship Id="rId7" Type="http://schemas.openxmlformats.org/officeDocument/2006/relationships/image" Target="../media/image444.png"/><Relationship Id="rId8" Type="http://schemas.openxmlformats.org/officeDocument/2006/relationships/image" Target="../media/image15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8.png"/><Relationship Id="rId10" Type="http://schemas.openxmlformats.org/officeDocument/2006/relationships/image" Target="../media/image446.png"/><Relationship Id="rId13" Type="http://schemas.openxmlformats.org/officeDocument/2006/relationships/image" Target="../media/image179.png"/><Relationship Id="rId12" Type="http://schemas.openxmlformats.org/officeDocument/2006/relationships/image" Target="../media/image451.png"/><Relationship Id="rId15" Type="http://schemas.openxmlformats.org/officeDocument/2006/relationships/image" Target="../media/image184.png"/><Relationship Id="rId14" Type="http://schemas.openxmlformats.org/officeDocument/2006/relationships/image" Target="../media/image180.png"/><Relationship Id="rId17" Type="http://schemas.openxmlformats.org/officeDocument/2006/relationships/image" Target="../media/image181.png"/><Relationship Id="rId16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5.png"/><Relationship Id="rId4" Type="http://schemas.openxmlformats.org/officeDocument/2006/relationships/image" Target="../media/image182.png"/><Relationship Id="rId9" Type="http://schemas.openxmlformats.org/officeDocument/2006/relationships/image" Target="../media/image169.png"/><Relationship Id="rId5" Type="http://schemas.openxmlformats.org/officeDocument/2006/relationships/image" Target="../media/image488.png"/><Relationship Id="rId6" Type="http://schemas.openxmlformats.org/officeDocument/2006/relationships/image" Target="../media/image449.png"/><Relationship Id="rId7" Type="http://schemas.openxmlformats.org/officeDocument/2006/relationships/image" Target="../media/image155.png"/><Relationship Id="rId8" Type="http://schemas.openxmlformats.org/officeDocument/2006/relationships/image" Target="../media/image355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2.png"/><Relationship Id="rId22" Type="http://schemas.openxmlformats.org/officeDocument/2006/relationships/image" Target="../media/image421.png"/><Relationship Id="rId21" Type="http://schemas.openxmlformats.org/officeDocument/2006/relationships/image" Target="../media/image518.png"/><Relationship Id="rId11" Type="http://schemas.openxmlformats.org/officeDocument/2006/relationships/image" Target="../media/image474.png"/><Relationship Id="rId10" Type="http://schemas.openxmlformats.org/officeDocument/2006/relationships/image" Target="../media/image179.png"/><Relationship Id="rId13" Type="http://schemas.openxmlformats.org/officeDocument/2006/relationships/image" Target="../media/image459.png"/><Relationship Id="rId12" Type="http://schemas.openxmlformats.org/officeDocument/2006/relationships/image" Target="../media/image153.png"/><Relationship Id="rId15" Type="http://schemas.openxmlformats.org/officeDocument/2006/relationships/image" Target="../media/image472.png"/><Relationship Id="rId14" Type="http://schemas.openxmlformats.org/officeDocument/2006/relationships/image" Target="../media/image180.png"/><Relationship Id="rId17" Type="http://schemas.openxmlformats.org/officeDocument/2006/relationships/image" Target="../media/image363.png"/><Relationship Id="rId16" Type="http://schemas.openxmlformats.org/officeDocument/2006/relationships/image" Target="../media/image499.png"/><Relationship Id="rId19" Type="http://schemas.openxmlformats.org/officeDocument/2006/relationships/image" Target="../media/image504.png"/><Relationship Id="rId18" Type="http://schemas.openxmlformats.org/officeDocument/2006/relationships/image" Target="../media/image4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7.png"/><Relationship Id="rId4" Type="http://schemas.openxmlformats.org/officeDocument/2006/relationships/image" Target="../media/image493.png"/><Relationship Id="rId9" Type="http://schemas.openxmlformats.org/officeDocument/2006/relationships/image" Target="../media/image166.png"/><Relationship Id="rId5" Type="http://schemas.openxmlformats.org/officeDocument/2006/relationships/image" Target="../media/image497.png"/><Relationship Id="rId6" Type="http://schemas.openxmlformats.org/officeDocument/2006/relationships/image" Target="../media/image496.png"/><Relationship Id="rId7" Type="http://schemas.openxmlformats.org/officeDocument/2006/relationships/image" Target="../media/image507.png"/><Relationship Id="rId8" Type="http://schemas.openxmlformats.org/officeDocument/2006/relationships/image" Target="../media/image155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5.png"/><Relationship Id="rId22" Type="http://schemas.openxmlformats.org/officeDocument/2006/relationships/image" Target="../media/image514.png"/><Relationship Id="rId21" Type="http://schemas.openxmlformats.org/officeDocument/2006/relationships/image" Target="../media/image363.png"/><Relationship Id="rId24" Type="http://schemas.openxmlformats.org/officeDocument/2006/relationships/image" Target="../media/image515.png"/><Relationship Id="rId23" Type="http://schemas.openxmlformats.org/officeDocument/2006/relationships/image" Target="../media/image516.png"/><Relationship Id="rId11" Type="http://schemas.openxmlformats.org/officeDocument/2006/relationships/image" Target="../media/image184.png"/><Relationship Id="rId10" Type="http://schemas.openxmlformats.org/officeDocument/2006/relationships/image" Target="../media/image155.png"/><Relationship Id="rId13" Type="http://schemas.openxmlformats.org/officeDocument/2006/relationships/image" Target="../media/image180.png"/><Relationship Id="rId12" Type="http://schemas.openxmlformats.org/officeDocument/2006/relationships/image" Target="../media/image179.png"/><Relationship Id="rId15" Type="http://schemas.openxmlformats.org/officeDocument/2006/relationships/image" Target="../media/image441.png"/><Relationship Id="rId14" Type="http://schemas.openxmlformats.org/officeDocument/2006/relationships/image" Target="../media/image442.png"/><Relationship Id="rId17" Type="http://schemas.openxmlformats.org/officeDocument/2006/relationships/image" Target="../media/image169.png"/><Relationship Id="rId16" Type="http://schemas.openxmlformats.org/officeDocument/2006/relationships/image" Target="../media/image437.png"/><Relationship Id="rId19" Type="http://schemas.openxmlformats.org/officeDocument/2006/relationships/image" Target="../media/image512.png"/><Relationship Id="rId18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9.png"/><Relationship Id="rId4" Type="http://schemas.openxmlformats.org/officeDocument/2006/relationships/image" Target="../media/image16.png"/><Relationship Id="rId9" Type="http://schemas.openxmlformats.org/officeDocument/2006/relationships/image" Target="../media/image181.png"/><Relationship Id="rId5" Type="http://schemas.openxmlformats.org/officeDocument/2006/relationships/image" Target="../media/image506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83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7.png"/><Relationship Id="rId42" Type="http://schemas.openxmlformats.org/officeDocument/2006/relationships/image" Target="../media/image557.png"/><Relationship Id="rId41" Type="http://schemas.openxmlformats.org/officeDocument/2006/relationships/image" Target="../media/image120.png"/><Relationship Id="rId44" Type="http://schemas.openxmlformats.org/officeDocument/2006/relationships/image" Target="../media/image118.png"/><Relationship Id="rId43" Type="http://schemas.openxmlformats.org/officeDocument/2006/relationships/image" Target="../media/image548.png"/><Relationship Id="rId46" Type="http://schemas.openxmlformats.org/officeDocument/2006/relationships/image" Target="../media/image553.png"/><Relationship Id="rId45" Type="http://schemas.openxmlformats.org/officeDocument/2006/relationships/image" Target="../media/image113.png"/><Relationship Id="rId48" Type="http://schemas.openxmlformats.org/officeDocument/2006/relationships/image" Target="../media/image552.png"/><Relationship Id="rId47" Type="http://schemas.openxmlformats.org/officeDocument/2006/relationships/image" Target="../media/image558.png"/><Relationship Id="rId49" Type="http://schemas.openxmlformats.org/officeDocument/2006/relationships/image" Target="../media/image554.png"/><Relationship Id="rId31" Type="http://schemas.openxmlformats.org/officeDocument/2006/relationships/image" Target="../media/image131.png"/><Relationship Id="rId30" Type="http://schemas.openxmlformats.org/officeDocument/2006/relationships/image" Target="../media/image531.png"/><Relationship Id="rId33" Type="http://schemas.openxmlformats.org/officeDocument/2006/relationships/image" Target="../media/image139.png"/><Relationship Id="rId32" Type="http://schemas.openxmlformats.org/officeDocument/2006/relationships/image" Target="../media/image543.png"/><Relationship Id="rId35" Type="http://schemas.openxmlformats.org/officeDocument/2006/relationships/image" Target="../media/image546.png"/><Relationship Id="rId34" Type="http://schemas.openxmlformats.org/officeDocument/2006/relationships/image" Target="../media/image544.png"/><Relationship Id="rId37" Type="http://schemas.openxmlformats.org/officeDocument/2006/relationships/image" Target="../media/image545.png"/><Relationship Id="rId36" Type="http://schemas.openxmlformats.org/officeDocument/2006/relationships/image" Target="../media/image542.png"/><Relationship Id="rId39" Type="http://schemas.openxmlformats.org/officeDocument/2006/relationships/image" Target="../media/image583.png"/><Relationship Id="rId38" Type="http://schemas.openxmlformats.org/officeDocument/2006/relationships/image" Target="../media/image551.png"/><Relationship Id="rId20" Type="http://schemas.openxmlformats.org/officeDocument/2006/relationships/image" Target="../media/image540.png"/><Relationship Id="rId22" Type="http://schemas.openxmlformats.org/officeDocument/2006/relationships/image" Target="../media/image94.png"/><Relationship Id="rId21" Type="http://schemas.openxmlformats.org/officeDocument/2006/relationships/image" Target="../media/image115.png"/><Relationship Id="rId24" Type="http://schemas.openxmlformats.org/officeDocument/2006/relationships/image" Target="../media/image106.png"/><Relationship Id="rId23" Type="http://schemas.openxmlformats.org/officeDocument/2006/relationships/image" Target="../media/image96.png"/><Relationship Id="rId26" Type="http://schemas.openxmlformats.org/officeDocument/2006/relationships/image" Target="../media/image109.png"/><Relationship Id="rId25" Type="http://schemas.openxmlformats.org/officeDocument/2006/relationships/image" Target="../media/image126.png"/><Relationship Id="rId28" Type="http://schemas.openxmlformats.org/officeDocument/2006/relationships/image" Target="../media/image533.png"/><Relationship Id="rId27" Type="http://schemas.openxmlformats.org/officeDocument/2006/relationships/image" Target="../media/image539.png"/><Relationship Id="rId29" Type="http://schemas.openxmlformats.org/officeDocument/2006/relationships/image" Target="../media/image532.png"/><Relationship Id="rId11" Type="http://schemas.openxmlformats.org/officeDocument/2006/relationships/image" Target="../media/image155.png"/><Relationship Id="rId10" Type="http://schemas.openxmlformats.org/officeDocument/2006/relationships/image" Target="../media/image536.png"/><Relationship Id="rId13" Type="http://schemas.openxmlformats.org/officeDocument/2006/relationships/image" Target="../media/image358.png"/><Relationship Id="rId12" Type="http://schemas.openxmlformats.org/officeDocument/2006/relationships/image" Target="../media/image355.png"/><Relationship Id="rId15" Type="http://schemas.openxmlformats.org/officeDocument/2006/relationships/image" Target="../media/image527.png"/><Relationship Id="rId14" Type="http://schemas.openxmlformats.org/officeDocument/2006/relationships/image" Target="../media/image534.png"/><Relationship Id="rId17" Type="http://schemas.openxmlformats.org/officeDocument/2006/relationships/image" Target="../media/image538.png"/><Relationship Id="rId16" Type="http://schemas.openxmlformats.org/officeDocument/2006/relationships/image" Target="../media/image530.png"/><Relationship Id="rId19" Type="http://schemas.openxmlformats.org/officeDocument/2006/relationships/image" Target="../media/image437.png"/><Relationship Id="rId18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2.png"/><Relationship Id="rId4" Type="http://schemas.openxmlformats.org/officeDocument/2006/relationships/image" Target="../media/image521.png"/><Relationship Id="rId9" Type="http://schemas.openxmlformats.org/officeDocument/2006/relationships/image" Target="../media/image549.png"/><Relationship Id="rId5" Type="http://schemas.openxmlformats.org/officeDocument/2006/relationships/image" Target="../media/image523.png"/><Relationship Id="rId6" Type="http://schemas.openxmlformats.org/officeDocument/2006/relationships/image" Target="../media/image525.png"/><Relationship Id="rId7" Type="http://schemas.openxmlformats.org/officeDocument/2006/relationships/image" Target="../media/image524.png"/><Relationship Id="rId8" Type="http://schemas.openxmlformats.org/officeDocument/2006/relationships/image" Target="../media/image529.png"/><Relationship Id="rId51" Type="http://schemas.openxmlformats.org/officeDocument/2006/relationships/image" Target="../media/image555.png"/><Relationship Id="rId50" Type="http://schemas.openxmlformats.org/officeDocument/2006/relationships/image" Target="../media/image591.png"/><Relationship Id="rId53" Type="http://schemas.openxmlformats.org/officeDocument/2006/relationships/image" Target="../media/image608.png"/><Relationship Id="rId52" Type="http://schemas.openxmlformats.org/officeDocument/2006/relationships/image" Target="../media/image556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2.png"/><Relationship Id="rId21" Type="http://schemas.openxmlformats.org/officeDocument/2006/relationships/hyperlink" Target="https://pubmed.ncbi.nlm.nih.gov/32363781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563.png"/><Relationship Id="rId12" Type="http://schemas.openxmlformats.org/officeDocument/2006/relationships/image" Target="../media/image363.png"/><Relationship Id="rId15" Type="http://schemas.openxmlformats.org/officeDocument/2006/relationships/image" Target="../media/image570.png"/><Relationship Id="rId14" Type="http://schemas.openxmlformats.org/officeDocument/2006/relationships/image" Target="../media/image568.png"/><Relationship Id="rId17" Type="http://schemas.openxmlformats.org/officeDocument/2006/relationships/image" Target="../media/image573.png"/><Relationship Id="rId16" Type="http://schemas.openxmlformats.org/officeDocument/2006/relationships/image" Target="../media/image564.png"/><Relationship Id="rId19" Type="http://schemas.openxmlformats.org/officeDocument/2006/relationships/image" Target="../media/image569.png"/><Relationship Id="rId18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5.png"/><Relationship Id="rId22" Type="http://schemas.openxmlformats.org/officeDocument/2006/relationships/image" Target="../media/image567.png"/><Relationship Id="rId21" Type="http://schemas.openxmlformats.org/officeDocument/2006/relationships/image" Target="../media/image584.png"/><Relationship Id="rId23" Type="http://schemas.openxmlformats.org/officeDocument/2006/relationships/hyperlink" Target="https://www.nature.com/articles/s41467-022-34051-9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563.png"/><Relationship Id="rId12" Type="http://schemas.openxmlformats.org/officeDocument/2006/relationships/image" Target="../media/image363.png"/><Relationship Id="rId15" Type="http://schemas.openxmlformats.org/officeDocument/2006/relationships/image" Target="../media/image582.png"/><Relationship Id="rId14" Type="http://schemas.openxmlformats.org/officeDocument/2006/relationships/image" Target="../media/image578.png"/><Relationship Id="rId17" Type="http://schemas.openxmlformats.org/officeDocument/2006/relationships/image" Target="../media/image570.png"/><Relationship Id="rId16" Type="http://schemas.openxmlformats.org/officeDocument/2006/relationships/image" Target="../media/image586.png"/><Relationship Id="rId19" Type="http://schemas.openxmlformats.org/officeDocument/2006/relationships/image" Target="../media/image573.png"/><Relationship Id="rId18" Type="http://schemas.openxmlformats.org/officeDocument/2006/relationships/image" Target="../media/image5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421.png"/><Relationship Id="rId12" Type="http://schemas.openxmlformats.org/officeDocument/2006/relationships/image" Target="../media/image363.png"/><Relationship Id="rId15" Type="http://schemas.openxmlformats.org/officeDocument/2006/relationships/image" Target="../media/image598.png"/><Relationship Id="rId14" Type="http://schemas.openxmlformats.org/officeDocument/2006/relationships/image" Target="../media/image603.png"/><Relationship Id="rId17" Type="http://schemas.openxmlformats.org/officeDocument/2006/relationships/image" Target="../media/image597.png"/><Relationship Id="rId16" Type="http://schemas.openxmlformats.org/officeDocument/2006/relationships/image" Target="../media/image601.png"/><Relationship Id="rId19" Type="http://schemas.openxmlformats.org/officeDocument/2006/relationships/hyperlink" Target="https://www.nature.com/articles/s41591-023-02296-6" TargetMode="External"/><Relationship Id="rId18" Type="http://schemas.openxmlformats.org/officeDocument/2006/relationships/image" Target="../media/image5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ncbi.nlm.nih.gov/pmc/articles/PMC3836174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595.png"/><Relationship Id="rId12" Type="http://schemas.openxmlformats.org/officeDocument/2006/relationships/image" Target="../media/image363.png"/><Relationship Id="rId15" Type="http://schemas.openxmlformats.org/officeDocument/2006/relationships/image" Target="../media/image423.png"/><Relationship Id="rId14" Type="http://schemas.openxmlformats.org/officeDocument/2006/relationships/image" Target="../media/image605.png"/><Relationship Id="rId17" Type="http://schemas.openxmlformats.org/officeDocument/2006/relationships/image" Target="../media/image607.png"/><Relationship Id="rId16" Type="http://schemas.openxmlformats.org/officeDocument/2006/relationships/image" Target="../media/image567.png"/><Relationship Id="rId19" Type="http://schemas.openxmlformats.org/officeDocument/2006/relationships/image" Target="../media/image596.png"/><Relationship Id="rId18" Type="http://schemas.openxmlformats.org/officeDocument/2006/relationships/image" Target="../media/image6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48.png"/><Relationship Id="rId13" Type="http://schemas.openxmlformats.org/officeDocument/2006/relationships/image" Target="../media/image153.png"/><Relationship Id="rId12" Type="http://schemas.openxmlformats.org/officeDocument/2006/relationships/image" Target="../media/image152.png"/><Relationship Id="rId15" Type="http://schemas.openxmlformats.org/officeDocument/2006/relationships/image" Target="../media/image155.png"/><Relationship Id="rId14" Type="http://schemas.openxmlformats.org/officeDocument/2006/relationships/image" Target="../media/image162.png"/><Relationship Id="rId17" Type="http://schemas.openxmlformats.org/officeDocument/2006/relationships/image" Target="../media/image160.png"/><Relationship Id="rId16" Type="http://schemas.openxmlformats.org/officeDocument/2006/relationships/image" Target="../media/image166.png"/><Relationship Id="rId19" Type="http://schemas.openxmlformats.org/officeDocument/2006/relationships/image" Target="../media/image175.png"/><Relationship Id="rId18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47.png"/><Relationship Id="rId5" Type="http://schemas.openxmlformats.org/officeDocument/2006/relationships/image" Target="../media/image138.png"/><Relationship Id="rId6" Type="http://schemas.openxmlformats.org/officeDocument/2006/relationships/image" Target="../media/image137.png"/><Relationship Id="rId7" Type="http://schemas.openxmlformats.org/officeDocument/2006/relationships/image" Target="../media/image145.png"/><Relationship Id="rId8" Type="http://schemas.openxmlformats.org/officeDocument/2006/relationships/image" Target="../media/image144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medrxiv.org/content/10.1101/2023.02.23.23285864v1.full.pdf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07.png"/><Relationship Id="rId12" Type="http://schemas.openxmlformats.org/officeDocument/2006/relationships/image" Target="../media/image363.png"/><Relationship Id="rId15" Type="http://schemas.openxmlformats.org/officeDocument/2006/relationships/image" Target="../media/image609.png"/><Relationship Id="rId14" Type="http://schemas.openxmlformats.org/officeDocument/2006/relationships/image" Target="../media/image604.png"/><Relationship Id="rId17" Type="http://schemas.openxmlformats.org/officeDocument/2006/relationships/image" Target="../media/image626.png"/><Relationship Id="rId16" Type="http://schemas.openxmlformats.org/officeDocument/2006/relationships/image" Target="../media/image600.png"/><Relationship Id="rId19" Type="http://schemas.openxmlformats.org/officeDocument/2006/relationships/image" Target="../media/image594.png"/><Relationship Id="rId18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14.png"/><Relationship Id="rId12" Type="http://schemas.openxmlformats.org/officeDocument/2006/relationships/image" Target="../media/image592.png"/><Relationship Id="rId15" Type="http://schemas.openxmlformats.org/officeDocument/2006/relationships/image" Target="../media/image615.png"/><Relationship Id="rId14" Type="http://schemas.openxmlformats.org/officeDocument/2006/relationships/image" Target="../media/image612.png"/><Relationship Id="rId17" Type="http://schemas.openxmlformats.org/officeDocument/2006/relationships/image" Target="../media/image618.png"/><Relationship Id="rId16" Type="http://schemas.openxmlformats.org/officeDocument/2006/relationships/image" Target="../media/image613.png"/><Relationship Id="rId19" Type="http://schemas.openxmlformats.org/officeDocument/2006/relationships/hyperlink" Target="https://www.nature.com/articles/s41467-021-23014-1" TargetMode="External"/><Relationship Id="rId18" Type="http://schemas.openxmlformats.org/officeDocument/2006/relationships/image" Target="../media/image6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14.png"/><Relationship Id="rId12" Type="http://schemas.openxmlformats.org/officeDocument/2006/relationships/image" Target="../media/image592.png"/><Relationship Id="rId15" Type="http://schemas.openxmlformats.org/officeDocument/2006/relationships/image" Target="../media/image615.png"/><Relationship Id="rId14" Type="http://schemas.openxmlformats.org/officeDocument/2006/relationships/image" Target="../media/image612.png"/><Relationship Id="rId17" Type="http://schemas.openxmlformats.org/officeDocument/2006/relationships/image" Target="../media/image660.png"/><Relationship Id="rId16" Type="http://schemas.openxmlformats.org/officeDocument/2006/relationships/image" Target="../media/image618.png"/><Relationship Id="rId18" Type="http://schemas.openxmlformats.org/officeDocument/2006/relationships/hyperlink" Target="https://www.nature.com/articles/s41591-023-02444-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14.png"/><Relationship Id="rId12" Type="http://schemas.openxmlformats.org/officeDocument/2006/relationships/image" Target="../media/image592.png"/><Relationship Id="rId15" Type="http://schemas.openxmlformats.org/officeDocument/2006/relationships/image" Target="../media/image615.png"/><Relationship Id="rId14" Type="http://schemas.openxmlformats.org/officeDocument/2006/relationships/image" Target="../media/image612.png"/><Relationship Id="rId17" Type="http://schemas.openxmlformats.org/officeDocument/2006/relationships/hyperlink" Target="https://www.afar.org/fast-initiative" TargetMode="External"/><Relationship Id="rId16" Type="http://schemas.openxmlformats.org/officeDocument/2006/relationships/image" Target="../media/image6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14.png"/><Relationship Id="rId12" Type="http://schemas.openxmlformats.org/officeDocument/2006/relationships/image" Target="../media/image592.png"/><Relationship Id="rId15" Type="http://schemas.openxmlformats.org/officeDocument/2006/relationships/hyperlink" Target="https://www.agingconsortium.org/challenge" TargetMode="External"/><Relationship Id="rId14" Type="http://schemas.openxmlformats.org/officeDocument/2006/relationships/image" Target="../media/image6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55.png"/><Relationship Id="rId13" Type="http://schemas.openxmlformats.org/officeDocument/2006/relationships/image" Target="../media/image614.png"/><Relationship Id="rId12" Type="http://schemas.openxmlformats.org/officeDocument/2006/relationships/image" Target="../media/image592.png"/><Relationship Id="rId15" Type="http://schemas.openxmlformats.org/officeDocument/2006/relationships/image" Target="../media/image615.png"/><Relationship Id="rId14" Type="http://schemas.openxmlformats.org/officeDocument/2006/relationships/image" Target="../media/image612.png"/><Relationship Id="rId17" Type="http://schemas.openxmlformats.org/officeDocument/2006/relationships/hyperlink" Target="https://www.afar.org/fast-initiative" TargetMode="External"/><Relationship Id="rId16" Type="http://schemas.openxmlformats.org/officeDocument/2006/relationships/image" Target="../media/image6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5.png"/><Relationship Id="rId4" Type="http://schemas.openxmlformats.org/officeDocument/2006/relationships/image" Target="../media/image175.png"/><Relationship Id="rId9" Type="http://schemas.openxmlformats.org/officeDocument/2006/relationships/image" Target="../media/image431.png"/><Relationship Id="rId5" Type="http://schemas.openxmlformats.org/officeDocument/2006/relationships/image" Target="../media/image560.png"/><Relationship Id="rId6" Type="http://schemas.openxmlformats.org/officeDocument/2006/relationships/image" Target="../media/image610.png"/><Relationship Id="rId7" Type="http://schemas.openxmlformats.org/officeDocument/2006/relationships/image" Target="../media/image561.png"/><Relationship Id="rId8" Type="http://schemas.openxmlformats.org/officeDocument/2006/relationships/image" Target="../media/image562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7.png"/><Relationship Id="rId22" Type="http://schemas.openxmlformats.org/officeDocument/2006/relationships/image" Target="../media/image624.png"/><Relationship Id="rId21" Type="http://schemas.openxmlformats.org/officeDocument/2006/relationships/image" Target="../media/image629.png"/><Relationship Id="rId24" Type="http://schemas.openxmlformats.org/officeDocument/2006/relationships/image" Target="../media/image363.png"/><Relationship Id="rId23" Type="http://schemas.openxmlformats.org/officeDocument/2006/relationships/image" Target="../media/image625.png"/><Relationship Id="rId26" Type="http://schemas.openxmlformats.org/officeDocument/2006/relationships/image" Target="../media/image607.png"/><Relationship Id="rId25" Type="http://schemas.openxmlformats.org/officeDocument/2006/relationships/image" Target="../media/image631.png"/><Relationship Id="rId11" Type="http://schemas.openxmlformats.org/officeDocument/2006/relationships/image" Target="../media/image184.png"/><Relationship Id="rId10" Type="http://schemas.openxmlformats.org/officeDocument/2006/relationships/image" Target="../media/image155.png"/><Relationship Id="rId13" Type="http://schemas.openxmlformats.org/officeDocument/2006/relationships/image" Target="../media/image180.png"/><Relationship Id="rId12" Type="http://schemas.openxmlformats.org/officeDocument/2006/relationships/image" Target="../media/image179.png"/><Relationship Id="rId15" Type="http://schemas.openxmlformats.org/officeDocument/2006/relationships/image" Target="../media/image441.png"/><Relationship Id="rId14" Type="http://schemas.openxmlformats.org/officeDocument/2006/relationships/image" Target="../media/image442.png"/><Relationship Id="rId17" Type="http://schemas.openxmlformats.org/officeDocument/2006/relationships/image" Target="../media/image169.png"/><Relationship Id="rId16" Type="http://schemas.openxmlformats.org/officeDocument/2006/relationships/image" Target="../media/image437.png"/><Relationship Id="rId19" Type="http://schemas.openxmlformats.org/officeDocument/2006/relationships/image" Target="../media/image721.png"/><Relationship Id="rId18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6.png"/><Relationship Id="rId4" Type="http://schemas.openxmlformats.org/officeDocument/2006/relationships/image" Target="../media/image16.png"/><Relationship Id="rId9" Type="http://schemas.openxmlformats.org/officeDocument/2006/relationships/image" Target="../media/image181.png"/><Relationship Id="rId5" Type="http://schemas.openxmlformats.org/officeDocument/2006/relationships/image" Target="../media/image506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83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7.png"/><Relationship Id="rId42" Type="http://schemas.openxmlformats.org/officeDocument/2006/relationships/image" Target="../media/image557.png"/><Relationship Id="rId41" Type="http://schemas.openxmlformats.org/officeDocument/2006/relationships/image" Target="../media/image120.png"/><Relationship Id="rId44" Type="http://schemas.openxmlformats.org/officeDocument/2006/relationships/image" Target="../media/image118.png"/><Relationship Id="rId43" Type="http://schemas.openxmlformats.org/officeDocument/2006/relationships/image" Target="../media/image548.png"/><Relationship Id="rId46" Type="http://schemas.openxmlformats.org/officeDocument/2006/relationships/image" Target="../media/image553.png"/><Relationship Id="rId45" Type="http://schemas.openxmlformats.org/officeDocument/2006/relationships/image" Target="../media/image113.png"/><Relationship Id="rId48" Type="http://schemas.openxmlformats.org/officeDocument/2006/relationships/image" Target="../media/image552.png"/><Relationship Id="rId47" Type="http://schemas.openxmlformats.org/officeDocument/2006/relationships/image" Target="../media/image558.png"/><Relationship Id="rId49" Type="http://schemas.openxmlformats.org/officeDocument/2006/relationships/image" Target="../media/image554.png"/><Relationship Id="rId31" Type="http://schemas.openxmlformats.org/officeDocument/2006/relationships/image" Target="../media/image131.png"/><Relationship Id="rId30" Type="http://schemas.openxmlformats.org/officeDocument/2006/relationships/image" Target="../media/image531.png"/><Relationship Id="rId33" Type="http://schemas.openxmlformats.org/officeDocument/2006/relationships/image" Target="../media/image139.png"/><Relationship Id="rId32" Type="http://schemas.openxmlformats.org/officeDocument/2006/relationships/image" Target="../media/image543.png"/><Relationship Id="rId35" Type="http://schemas.openxmlformats.org/officeDocument/2006/relationships/image" Target="../media/image546.png"/><Relationship Id="rId34" Type="http://schemas.openxmlformats.org/officeDocument/2006/relationships/image" Target="../media/image544.png"/><Relationship Id="rId37" Type="http://schemas.openxmlformats.org/officeDocument/2006/relationships/image" Target="../media/image545.png"/><Relationship Id="rId36" Type="http://schemas.openxmlformats.org/officeDocument/2006/relationships/image" Target="../media/image542.png"/><Relationship Id="rId39" Type="http://schemas.openxmlformats.org/officeDocument/2006/relationships/image" Target="../media/image583.png"/><Relationship Id="rId38" Type="http://schemas.openxmlformats.org/officeDocument/2006/relationships/image" Target="../media/image551.png"/><Relationship Id="rId20" Type="http://schemas.openxmlformats.org/officeDocument/2006/relationships/image" Target="../media/image540.png"/><Relationship Id="rId22" Type="http://schemas.openxmlformats.org/officeDocument/2006/relationships/image" Target="../media/image94.png"/><Relationship Id="rId21" Type="http://schemas.openxmlformats.org/officeDocument/2006/relationships/image" Target="../media/image115.png"/><Relationship Id="rId24" Type="http://schemas.openxmlformats.org/officeDocument/2006/relationships/image" Target="../media/image106.png"/><Relationship Id="rId23" Type="http://schemas.openxmlformats.org/officeDocument/2006/relationships/image" Target="../media/image96.png"/><Relationship Id="rId26" Type="http://schemas.openxmlformats.org/officeDocument/2006/relationships/image" Target="../media/image109.png"/><Relationship Id="rId25" Type="http://schemas.openxmlformats.org/officeDocument/2006/relationships/image" Target="../media/image126.png"/><Relationship Id="rId28" Type="http://schemas.openxmlformats.org/officeDocument/2006/relationships/image" Target="../media/image533.png"/><Relationship Id="rId27" Type="http://schemas.openxmlformats.org/officeDocument/2006/relationships/image" Target="../media/image539.png"/><Relationship Id="rId29" Type="http://schemas.openxmlformats.org/officeDocument/2006/relationships/image" Target="../media/image532.png"/><Relationship Id="rId11" Type="http://schemas.openxmlformats.org/officeDocument/2006/relationships/image" Target="../media/image155.png"/><Relationship Id="rId10" Type="http://schemas.openxmlformats.org/officeDocument/2006/relationships/image" Target="../media/image536.png"/><Relationship Id="rId13" Type="http://schemas.openxmlformats.org/officeDocument/2006/relationships/image" Target="../media/image358.png"/><Relationship Id="rId12" Type="http://schemas.openxmlformats.org/officeDocument/2006/relationships/image" Target="../media/image355.png"/><Relationship Id="rId15" Type="http://schemas.openxmlformats.org/officeDocument/2006/relationships/image" Target="../media/image527.png"/><Relationship Id="rId14" Type="http://schemas.openxmlformats.org/officeDocument/2006/relationships/image" Target="../media/image534.png"/><Relationship Id="rId17" Type="http://schemas.openxmlformats.org/officeDocument/2006/relationships/image" Target="../media/image538.png"/><Relationship Id="rId16" Type="http://schemas.openxmlformats.org/officeDocument/2006/relationships/image" Target="../media/image530.png"/><Relationship Id="rId19" Type="http://schemas.openxmlformats.org/officeDocument/2006/relationships/image" Target="../media/image437.png"/><Relationship Id="rId18" Type="http://schemas.openxmlformats.org/officeDocument/2006/relationships/image" Target="../media/image5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2.png"/><Relationship Id="rId4" Type="http://schemas.openxmlformats.org/officeDocument/2006/relationships/image" Target="../media/image521.png"/><Relationship Id="rId9" Type="http://schemas.openxmlformats.org/officeDocument/2006/relationships/image" Target="../media/image549.png"/><Relationship Id="rId5" Type="http://schemas.openxmlformats.org/officeDocument/2006/relationships/image" Target="../media/image523.png"/><Relationship Id="rId6" Type="http://schemas.openxmlformats.org/officeDocument/2006/relationships/image" Target="../media/image525.png"/><Relationship Id="rId7" Type="http://schemas.openxmlformats.org/officeDocument/2006/relationships/image" Target="../media/image524.png"/><Relationship Id="rId8" Type="http://schemas.openxmlformats.org/officeDocument/2006/relationships/image" Target="../media/image529.png"/><Relationship Id="rId51" Type="http://schemas.openxmlformats.org/officeDocument/2006/relationships/image" Target="../media/image555.png"/><Relationship Id="rId50" Type="http://schemas.openxmlformats.org/officeDocument/2006/relationships/image" Target="../media/image591.png"/><Relationship Id="rId52" Type="http://schemas.openxmlformats.org/officeDocument/2006/relationships/image" Target="../media/image556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5.png"/><Relationship Id="rId11" Type="http://schemas.openxmlformats.org/officeDocument/2006/relationships/image" Target="../media/image155.png"/><Relationship Id="rId10" Type="http://schemas.openxmlformats.org/officeDocument/2006/relationships/image" Target="../media/image670.png"/><Relationship Id="rId13" Type="http://schemas.openxmlformats.org/officeDocument/2006/relationships/image" Target="../media/image179.png"/><Relationship Id="rId12" Type="http://schemas.openxmlformats.org/officeDocument/2006/relationships/image" Target="../media/image166.png"/><Relationship Id="rId15" Type="http://schemas.openxmlformats.org/officeDocument/2006/relationships/image" Target="../media/image153.png"/><Relationship Id="rId14" Type="http://schemas.openxmlformats.org/officeDocument/2006/relationships/image" Target="../media/image474.png"/><Relationship Id="rId17" Type="http://schemas.openxmlformats.org/officeDocument/2006/relationships/image" Target="../media/image180.png"/><Relationship Id="rId16" Type="http://schemas.openxmlformats.org/officeDocument/2006/relationships/image" Target="../media/image459.png"/><Relationship Id="rId19" Type="http://schemas.openxmlformats.org/officeDocument/2006/relationships/image" Target="../media/image499.png"/><Relationship Id="rId18" Type="http://schemas.openxmlformats.org/officeDocument/2006/relationships/image" Target="../media/image4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2.png"/><Relationship Id="rId4" Type="http://schemas.openxmlformats.org/officeDocument/2006/relationships/image" Target="../media/image493.png"/><Relationship Id="rId9" Type="http://schemas.openxmlformats.org/officeDocument/2006/relationships/image" Target="../media/image507.png"/><Relationship Id="rId5" Type="http://schemas.openxmlformats.org/officeDocument/2006/relationships/image" Target="../media/image497.png"/><Relationship Id="rId6" Type="http://schemas.openxmlformats.org/officeDocument/2006/relationships/image" Target="../media/image49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/Relationships>
</file>

<file path=ppt/slides/_rels/slide29.xml.rels><?xml version="1.0" encoding="UTF-8" standalone="yes"?><Relationships xmlns="http://schemas.openxmlformats.org/package/2006/relationships"><Relationship Id="rId40" Type="http://schemas.openxmlformats.org/officeDocument/2006/relationships/image" Target="../media/image725.png"/><Relationship Id="rId42" Type="http://schemas.openxmlformats.org/officeDocument/2006/relationships/image" Target="../media/image723.png"/><Relationship Id="rId41" Type="http://schemas.openxmlformats.org/officeDocument/2006/relationships/image" Target="../media/image724.png"/><Relationship Id="rId44" Type="http://schemas.openxmlformats.org/officeDocument/2006/relationships/image" Target="../media/image727.png"/><Relationship Id="rId43" Type="http://schemas.openxmlformats.org/officeDocument/2006/relationships/image" Target="../media/image728.png"/><Relationship Id="rId46" Type="http://schemas.openxmlformats.org/officeDocument/2006/relationships/image" Target="../media/image16.png"/><Relationship Id="rId45" Type="http://schemas.openxmlformats.org/officeDocument/2006/relationships/image" Target="../media/image735.png"/><Relationship Id="rId48" Type="http://schemas.openxmlformats.org/officeDocument/2006/relationships/image" Target="../media/image759.png"/><Relationship Id="rId47" Type="http://schemas.openxmlformats.org/officeDocument/2006/relationships/image" Target="../media/image757.png"/><Relationship Id="rId49" Type="http://schemas.openxmlformats.org/officeDocument/2006/relationships/image" Target="../media/image109.png"/><Relationship Id="rId31" Type="http://schemas.openxmlformats.org/officeDocument/2006/relationships/image" Target="../media/image712.png"/><Relationship Id="rId30" Type="http://schemas.openxmlformats.org/officeDocument/2006/relationships/image" Target="../media/image706.png"/><Relationship Id="rId33" Type="http://schemas.openxmlformats.org/officeDocument/2006/relationships/image" Target="../media/image711.png"/><Relationship Id="rId32" Type="http://schemas.openxmlformats.org/officeDocument/2006/relationships/image" Target="../media/image709.png"/><Relationship Id="rId35" Type="http://schemas.openxmlformats.org/officeDocument/2006/relationships/image" Target="../media/image713.png"/><Relationship Id="rId34" Type="http://schemas.openxmlformats.org/officeDocument/2006/relationships/image" Target="../media/image714.png"/><Relationship Id="rId37" Type="http://schemas.openxmlformats.org/officeDocument/2006/relationships/image" Target="../media/image716.png"/><Relationship Id="rId36" Type="http://schemas.openxmlformats.org/officeDocument/2006/relationships/image" Target="../media/image717.png"/><Relationship Id="rId39" Type="http://schemas.openxmlformats.org/officeDocument/2006/relationships/image" Target="../media/image719.png"/><Relationship Id="rId38" Type="http://schemas.openxmlformats.org/officeDocument/2006/relationships/image" Target="../media/image718.png"/><Relationship Id="rId20" Type="http://schemas.openxmlformats.org/officeDocument/2006/relationships/image" Target="../media/image692.png"/><Relationship Id="rId22" Type="http://schemas.openxmlformats.org/officeDocument/2006/relationships/image" Target="../media/image693.png"/><Relationship Id="rId21" Type="http://schemas.openxmlformats.org/officeDocument/2006/relationships/image" Target="../media/image690.png"/><Relationship Id="rId24" Type="http://schemas.openxmlformats.org/officeDocument/2006/relationships/image" Target="../media/image701.png"/><Relationship Id="rId23" Type="http://schemas.openxmlformats.org/officeDocument/2006/relationships/image" Target="../media/image698.png"/><Relationship Id="rId26" Type="http://schemas.openxmlformats.org/officeDocument/2006/relationships/image" Target="../media/image702.png"/><Relationship Id="rId25" Type="http://schemas.openxmlformats.org/officeDocument/2006/relationships/image" Target="../media/image700.png"/><Relationship Id="rId28" Type="http://schemas.openxmlformats.org/officeDocument/2006/relationships/image" Target="../media/image705.png"/><Relationship Id="rId27" Type="http://schemas.openxmlformats.org/officeDocument/2006/relationships/image" Target="../media/image704.png"/><Relationship Id="rId29" Type="http://schemas.openxmlformats.org/officeDocument/2006/relationships/image" Target="../media/image707.png"/><Relationship Id="rId11" Type="http://schemas.openxmlformats.org/officeDocument/2006/relationships/image" Target="../media/image758.png"/><Relationship Id="rId10" Type="http://schemas.openxmlformats.org/officeDocument/2006/relationships/image" Target="../media/image682.png"/><Relationship Id="rId13" Type="http://schemas.openxmlformats.org/officeDocument/2006/relationships/image" Target="../media/image681.png"/><Relationship Id="rId12" Type="http://schemas.openxmlformats.org/officeDocument/2006/relationships/image" Target="../media/image679.png"/><Relationship Id="rId15" Type="http://schemas.openxmlformats.org/officeDocument/2006/relationships/image" Target="../media/image684.png"/><Relationship Id="rId14" Type="http://schemas.openxmlformats.org/officeDocument/2006/relationships/image" Target="../media/image680.png"/><Relationship Id="rId17" Type="http://schemas.openxmlformats.org/officeDocument/2006/relationships/image" Target="../media/image687.png"/><Relationship Id="rId16" Type="http://schemas.openxmlformats.org/officeDocument/2006/relationships/image" Target="../media/image685.png"/><Relationship Id="rId19" Type="http://schemas.openxmlformats.org/officeDocument/2006/relationships/image" Target="../media/image694.png"/><Relationship Id="rId18" Type="http://schemas.openxmlformats.org/officeDocument/2006/relationships/image" Target="../media/image6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6.png"/><Relationship Id="rId4" Type="http://schemas.openxmlformats.org/officeDocument/2006/relationships/image" Target="../media/image678.png"/><Relationship Id="rId9" Type="http://schemas.openxmlformats.org/officeDocument/2006/relationships/image" Target="../media/image676.png"/><Relationship Id="rId5" Type="http://schemas.openxmlformats.org/officeDocument/2006/relationships/image" Target="../media/image677.png"/><Relationship Id="rId6" Type="http://schemas.openxmlformats.org/officeDocument/2006/relationships/image" Target="../media/image675.png"/><Relationship Id="rId7" Type="http://schemas.openxmlformats.org/officeDocument/2006/relationships/image" Target="../media/image673.png"/><Relationship Id="rId8" Type="http://schemas.openxmlformats.org/officeDocument/2006/relationships/image" Target="../media/image674.png"/><Relationship Id="rId62" Type="http://schemas.openxmlformats.org/officeDocument/2006/relationships/image" Target="../media/image766.png"/><Relationship Id="rId61" Type="http://schemas.openxmlformats.org/officeDocument/2006/relationships/image" Target="../media/image765.png"/><Relationship Id="rId60" Type="http://schemas.openxmlformats.org/officeDocument/2006/relationships/image" Target="../media/image769.png"/><Relationship Id="rId51" Type="http://schemas.openxmlformats.org/officeDocument/2006/relationships/image" Target="../media/image94.png"/><Relationship Id="rId50" Type="http://schemas.openxmlformats.org/officeDocument/2006/relationships/image" Target="../media/image115.png"/><Relationship Id="rId53" Type="http://schemas.openxmlformats.org/officeDocument/2006/relationships/image" Target="../media/image113.png"/><Relationship Id="rId52" Type="http://schemas.openxmlformats.org/officeDocument/2006/relationships/image" Target="../media/image763.png"/><Relationship Id="rId55" Type="http://schemas.openxmlformats.org/officeDocument/2006/relationships/image" Target="../media/image558.png"/><Relationship Id="rId54" Type="http://schemas.openxmlformats.org/officeDocument/2006/relationships/image" Target="../media/image764.png"/><Relationship Id="rId57" Type="http://schemas.openxmlformats.org/officeDocument/2006/relationships/image" Target="../media/image761.png"/><Relationship Id="rId56" Type="http://schemas.openxmlformats.org/officeDocument/2006/relationships/image" Target="../media/image760.png"/><Relationship Id="rId59" Type="http://schemas.openxmlformats.org/officeDocument/2006/relationships/image" Target="../media/image768.png"/><Relationship Id="rId58" Type="http://schemas.openxmlformats.org/officeDocument/2006/relationships/image" Target="../media/image762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5.png"/><Relationship Id="rId42" Type="http://schemas.openxmlformats.org/officeDocument/2006/relationships/image" Target="../media/image233.png"/><Relationship Id="rId41" Type="http://schemas.openxmlformats.org/officeDocument/2006/relationships/image" Target="../media/image206.png"/><Relationship Id="rId31" Type="http://schemas.openxmlformats.org/officeDocument/2006/relationships/image" Target="../media/image198.png"/><Relationship Id="rId30" Type="http://schemas.openxmlformats.org/officeDocument/2006/relationships/image" Target="../media/image195.png"/><Relationship Id="rId33" Type="http://schemas.openxmlformats.org/officeDocument/2006/relationships/image" Target="../media/image201.png"/><Relationship Id="rId32" Type="http://schemas.openxmlformats.org/officeDocument/2006/relationships/image" Target="../media/image200.png"/><Relationship Id="rId35" Type="http://schemas.openxmlformats.org/officeDocument/2006/relationships/image" Target="../media/image202.png"/><Relationship Id="rId34" Type="http://schemas.openxmlformats.org/officeDocument/2006/relationships/image" Target="../media/image314.png"/><Relationship Id="rId37" Type="http://schemas.openxmlformats.org/officeDocument/2006/relationships/image" Target="../media/image203.png"/><Relationship Id="rId36" Type="http://schemas.openxmlformats.org/officeDocument/2006/relationships/image" Target="../media/image199.png"/><Relationship Id="rId39" Type="http://schemas.openxmlformats.org/officeDocument/2006/relationships/image" Target="../media/image208.png"/><Relationship Id="rId38" Type="http://schemas.openxmlformats.org/officeDocument/2006/relationships/image" Target="../media/image213.png"/><Relationship Id="rId20" Type="http://schemas.openxmlformats.org/officeDocument/2006/relationships/image" Target="../media/image96.png"/><Relationship Id="rId22" Type="http://schemas.openxmlformats.org/officeDocument/2006/relationships/image" Target="../media/image190.png"/><Relationship Id="rId21" Type="http://schemas.openxmlformats.org/officeDocument/2006/relationships/image" Target="../media/image189.png"/><Relationship Id="rId24" Type="http://schemas.openxmlformats.org/officeDocument/2006/relationships/image" Target="../media/image191.png"/><Relationship Id="rId23" Type="http://schemas.openxmlformats.org/officeDocument/2006/relationships/image" Target="../media/image220.png"/><Relationship Id="rId26" Type="http://schemas.openxmlformats.org/officeDocument/2006/relationships/image" Target="../media/image193.png"/><Relationship Id="rId25" Type="http://schemas.openxmlformats.org/officeDocument/2006/relationships/image" Target="../media/image109.png"/><Relationship Id="rId28" Type="http://schemas.openxmlformats.org/officeDocument/2006/relationships/image" Target="../media/image197.png"/><Relationship Id="rId27" Type="http://schemas.openxmlformats.org/officeDocument/2006/relationships/image" Target="../media/image194.png"/><Relationship Id="rId29" Type="http://schemas.openxmlformats.org/officeDocument/2006/relationships/image" Target="../media/image204.png"/><Relationship Id="rId11" Type="http://schemas.openxmlformats.org/officeDocument/2006/relationships/image" Target="../media/image178.png"/><Relationship Id="rId10" Type="http://schemas.openxmlformats.org/officeDocument/2006/relationships/image" Target="../media/image172.png"/><Relationship Id="rId13" Type="http://schemas.openxmlformats.org/officeDocument/2006/relationships/image" Target="../media/image179.png"/><Relationship Id="rId12" Type="http://schemas.openxmlformats.org/officeDocument/2006/relationships/image" Target="../media/image174.png"/><Relationship Id="rId15" Type="http://schemas.openxmlformats.org/officeDocument/2006/relationships/image" Target="../media/image184.png"/><Relationship Id="rId14" Type="http://schemas.openxmlformats.org/officeDocument/2006/relationships/image" Target="../media/image180.png"/><Relationship Id="rId17" Type="http://schemas.openxmlformats.org/officeDocument/2006/relationships/image" Target="../media/image181.png"/><Relationship Id="rId16" Type="http://schemas.openxmlformats.org/officeDocument/2006/relationships/image" Target="../media/image183.png"/><Relationship Id="rId19" Type="http://schemas.openxmlformats.org/officeDocument/2006/relationships/image" Target="../media/image94.png"/><Relationship Id="rId18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6.png"/><Relationship Id="rId4" Type="http://schemas.openxmlformats.org/officeDocument/2006/relationships/image" Target="../media/image182.png"/><Relationship Id="rId9" Type="http://schemas.openxmlformats.org/officeDocument/2006/relationships/image" Target="../media/image155.png"/><Relationship Id="rId5" Type="http://schemas.openxmlformats.org/officeDocument/2006/relationships/image" Target="../media/image173.png"/><Relationship Id="rId6" Type="http://schemas.openxmlformats.org/officeDocument/2006/relationships/image" Target="../media/image170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50.png"/><Relationship Id="rId42" Type="http://schemas.openxmlformats.org/officeDocument/2006/relationships/image" Target="../media/image285.png"/><Relationship Id="rId41" Type="http://schemas.openxmlformats.org/officeDocument/2006/relationships/image" Target="../media/image246.png"/><Relationship Id="rId44" Type="http://schemas.openxmlformats.org/officeDocument/2006/relationships/image" Target="../media/image259.png"/><Relationship Id="rId43" Type="http://schemas.openxmlformats.org/officeDocument/2006/relationships/image" Target="../media/image252.png"/><Relationship Id="rId46" Type="http://schemas.openxmlformats.org/officeDocument/2006/relationships/image" Target="../media/image253.png"/><Relationship Id="rId45" Type="http://schemas.openxmlformats.org/officeDocument/2006/relationships/image" Target="../media/image256.png"/><Relationship Id="rId48" Type="http://schemas.openxmlformats.org/officeDocument/2006/relationships/image" Target="../media/image289.png"/><Relationship Id="rId47" Type="http://schemas.openxmlformats.org/officeDocument/2006/relationships/image" Target="../media/image287.png"/><Relationship Id="rId49" Type="http://schemas.openxmlformats.org/officeDocument/2006/relationships/image" Target="../media/image294.png"/><Relationship Id="rId31" Type="http://schemas.openxmlformats.org/officeDocument/2006/relationships/image" Target="../media/image242.png"/><Relationship Id="rId30" Type="http://schemas.openxmlformats.org/officeDocument/2006/relationships/image" Target="../media/image245.png"/><Relationship Id="rId33" Type="http://schemas.openxmlformats.org/officeDocument/2006/relationships/image" Target="../media/image238.png"/><Relationship Id="rId32" Type="http://schemas.openxmlformats.org/officeDocument/2006/relationships/image" Target="../media/image247.png"/><Relationship Id="rId35" Type="http://schemas.openxmlformats.org/officeDocument/2006/relationships/image" Target="../media/image236.png"/><Relationship Id="rId34" Type="http://schemas.openxmlformats.org/officeDocument/2006/relationships/image" Target="../media/image237.png"/><Relationship Id="rId37" Type="http://schemas.openxmlformats.org/officeDocument/2006/relationships/image" Target="../media/image249.png"/><Relationship Id="rId36" Type="http://schemas.openxmlformats.org/officeDocument/2006/relationships/image" Target="../media/image244.png"/><Relationship Id="rId39" Type="http://schemas.openxmlformats.org/officeDocument/2006/relationships/image" Target="../media/image234.png"/><Relationship Id="rId38" Type="http://schemas.openxmlformats.org/officeDocument/2006/relationships/image" Target="../media/image235.png"/><Relationship Id="rId20" Type="http://schemas.openxmlformats.org/officeDocument/2006/relationships/image" Target="../media/image226.png"/><Relationship Id="rId22" Type="http://schemas.openxmlformats.org/officeDocument/2006/relationships/image" Target="../media/image228.png"/><Relationship Id="rId21" Type="http://schemas.openxmlformats.org/officeDocument/2006/relationships/image" Target="../media/image229.png"/><Relationship Id="rId24" Type="http://schemas.openxmlformats.org/officeDocument/2006/relationships/image" Target="../media/image231.png"/><Relationship Id="rId23" Type="http://schemas.openxmlformats.org/officeDocument/2006/relationships/image" Target="../media/image232.png"/><Relationship Id="rId26" Type="http://schemas.openxmlformats.org/officeDocument/2006/relationships/image" Target="../media/image239.png"/><Relationship Id="rId25" Type="http://schemas.openxmlformats.org/officeDocument/2006/relationships/image" Target="../media/image248.png"/><Relationship Id="rId28" Type="http://schemas.openxmlformats.org/officeDocument/2006/relationships/image" Target="../media/image243.png"/><Relationship Id="rId27" Type="http://schemas.openxmlformats.org/officeDocument/2006/relationships/image" Target="../media/image241.png"/><Relationship Id="rId29" Type="http://schemas.openxmlformats.org/officeDocument/2006/relationships/image" Target="../media/image240.png"/><Relationship Id="rId11" Type="http://schemas.openxmlformats.org/officeDocument/2006/relationships/image" Target="../media/image217.png"/><Relationship Id="rId10" Type="http://schemas.openxmlformats.org/officeDocument/2006/relationships/image" Target="../media/image215.png"/><Relationship Id="rId13" Type="http://schemas.openxmlformats.org/officeDocument/2006/relationships/image" Target="../media/image218.png"/><Relationship Id="rId12" Type="http://schemas.openxmlformats.org/officeDocument/2006/relationships/image" Target="../media/image219.png"/><Relationship Id="rId91" Type="http://schemas.openxmlformats.org/officeDocument/2006/relationships/image" Target="../media/image351.png"/><Relationship Id="rId90" Type="http://schemas.openxmlformats.org/officeDocument/2006/relationships/image" Target="../media/image352.png"/><Relationship Id="rId15" Type="http://schemas.openxmlformats.org/officeDocument/2006/relationships/image" Target="../media/image227.png"/><Relationship Id="rId14" Type="http://schemas.openxmlformats.org/officeDocument/2006/relationships/image" Target="../media/image225.png"/><Relationship Id="rId17" Type="http://schemas.openxmlformats.org/officeDocument/2006/relationships/image" Target="../media/image223.png"/><Relationship Id="rId16" Type="http://schemas.openxmlformats.org/officeDocument/2006/relationships/image" Target="../media/image224.png"/><Relationship Id="rId19" Type="http://schemas.openxmlformats.org/officeDocument/2006/relationships/image" Target="../media/image221.png"/><Relationship Id="rId18" Type="http://schemas.openxmlformats.org/officeDocument/2006/relationships/image" Target="../media/image222.png"/><Relationship Id="rId84" Type="http://schemas.openxmlformats.org/officeDocument/2006/relationships/image" Target="../media/image139.png"/><Relationship Id="rId83" Type="http://schemas.openxmlformats.org/officeDocument/2006/relationships/image" Target="../media/image341.png"/><Relationship Id="rId86" Type="http://schemas.openxmlformats.org/officeDocument/2006/relationships/image" Target="../media/image199.png"/><Relationship Id="rId85" Type="http://schemas.openxmlformats.org/officeDocument/2006/relationships/image" Target="../media/image349.png"/><Relationship Id="rId88" Type="http://schemas.openxmlformats.org/officeDocument/2006/relationships/image" Target="../media/image350.png"/><Relationship Id="rId87" Type="http://schemas.openxmlformats.org/officeDocument/2006/relationships/image" Target="../media/image348.png"/><Relationship Id="rId89" Type="http://schemas.openxmlformats.org/officeDocument/2006/relationships/image" Target="../media/image353.png"/><Relationship Id="rId80" Type="http://schemas.openxmlformats.org/officeDocument/2006/relationships/image" Target="../media/image343.png"/><Relationship Id="rId82" Type="http://schemas.openxmlformats.org/officeDocument/2006/relationships/image" Target="../media/image131.png"/><Relationship Id="rId81" Type="http://schemas.openxmlformats.org/officeDocument/2006/relationships/image" Target="../media/image1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6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5" Type="http://schemas.openxmlformats.org/officeDocument/2006/relationships/image" Target="../media/image214.png"/><Relationship Id="rId6" Type="http://schemas.openxmlformats.org/officeDocument/2006/relationships/image" Target="../media/image210.png"/><Relationship Id="rId7" Type="http://schemas.openxmlformats.org/officeDocument/2006/relationships/image" Target="../media/image209.png"/><Relationship Id="rId8" Type="http://schemas.openxmlformats.org/officeDocument/2006/relationships/image" Target="../media/image211.png"/><Relationship Id="rId73" Type="http://schemas.openxmlformats.org/officeDocument/2006/relationships/image" Target="../media/image319.png"/><Relationship Id="rId72" Type="http://schemas.openxmlformats.org/officeDocument/2006/relationships/image" Target="../media/image325.png"/><Relationship Id="rId75" Type="http://schemas.openxmlformats.org/officeDocument/2006/relationships/image" Target="../media/image16.png"/><Relationship Id="rId74" Type="http://schemas.openxmlformats.org/officeDocument/2006/relationships/image" Target="../media/image324.png"/><Relationship Id="rId77" Type="http://schemas.openxmlformats.org/officeDocument/2006/relationships/image" Target="../media/image115.png"/><Relationship Id="rId76" Type="http://schemas.openxmlformats.org/officeDocument/2006/relationships/image" Target="../media/image126.png"/><Relationship Id="rId79" Type="http://schemas.openxmlformats.org/officeDocument/2006/relationships/image" Target="../media/image337.png"/><Relationship Id="rId78" Type="http://schemas.openxmlformats.org/officeDocument/2006/relationships/image" Target="../media/image339.png"/><Relationship Id="rId71" Type="http://schemas.openxmlformats.org/officeDocument/2006/relationships/image" Target="../media/image315.png"/><Relationship Id="rId70" Type="http://schemas.openxmlformats.org/officeDocument/2006/relationships/image" Target="../media/image316.png"/><Relationship Id="rId62" Type="http://schemas.openxmlformats.org/officeDocument/2006/relationships/image" Target="../media/image303.png"/><Relationship Id="rId61" Type="http://schemas.openxmlformats.org/officeDocument/2006/relationships/image" Target="../media/image302.png"/><Relationship Id="rId64" Type="http://schemas.openxmlformats.org/officeDocument/2006/relationships/image" Target="../media/image309.png"/><Relationship Id="rId63" Type="http://schemas.openxmlformats.org/officeDocument/2006/relationships/image" Target="../media/image306.png"/><Relationship Id="rId66" Type="http://schemas.openxmlformats.org/officeDocument/2006/relationships/image" Target="../media/image311.png"/><Relationship Id="rId65" Type="http://schemas.openxmlformats.org/officeDocument/2006/relationships/image" Target="../media/image310.png"/><Relationship Id="rId68" Type="http://schemas.openxmlformats.org/officeDocument/2006/relationships/image" Target="../media/image313.png"/><Relationship Id="rId67" Type="http://schemas.openxmlformats.org/officeDocument/2006/relationships/image" Target="../media/image320.png"/><Relationship Id="rId60" Type="http://schemas.openxmlformats.org/officeDocument/2006/relationships/image" Target="../media/image297.png"/><Relationship Id="rId69" Type="http://schemas.openxmlformats.org/officeDocument/2006/relationships/image" Target="../media/image318.png"/><Relationship Id="rId51" Type="http://schemas.openxmlformats.org/officeDocument/2006/relationships/image" Target="../media/image290.png"/><Relationship Id="rId50" Type="http://schemas.openxmlformats.org/officeDocument/2006/relationships/image" Target="../media/image288.png"/><Relationship Id="rId53" Type="http://schemas.openxmlformats.org/officeDocument/2006/relationships/image" Target="../media/image301.png"/><Relationship Id="rId52" Type="http://schemas.openxmlformats.org/officeDocument/2006/relationships/image" Target="../media/image293.png"/><Relationship Id="rId55" Type="http://schemas.openxmlformats.org/officeDocument/2006/relationships/image" Target="../media/image291.png"/><Relationship Id="rId54" Type="http://schemas.openxmlformats.org/officeDocument/2006/relationships/image" Target="../media/image295.png"/><Relationship Id="rId57" Type="http://schemas.openxmlformats.org/officeDocument/2006/relationships/image" Target="../media/image292.png"/><Relationship Id="rId56" Type="http://schemas.openxmlformats.org/officeDocument/2006/relationships/image" Target="../media/image299.png"/><Relationship Id="rId59" Type="http://schemas.openxmlformats.org/officeDocument/2006/relationships/image" Target="../media/image300.png"/><Relationship Id="rId58" Type="http://schemas.openxmlformats.org/officeDocument/2006/relationships/image" Target="../media/image29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3.png"/><Relationship Id="rId10" Type="http://schemas.openxmlformats.org/officeDocument/2006/relationships/image" Target="../media/image172.png"/><Relationship Id="rId13" Type="http://schemas.openxmlformats.org/officeDocument/2006/relationships/image" Target="../media/image372.png"/><Relationship Id="rId12" Type="http://schemas.openxmlformats.org/officeDocument/2006/relationships/image" Target="../media/image369.png"/><Relationship Id="rId15" Type="http://schemas.openxmlformats.org/officeDocument/2006/relationships/image" Target="../media/image375.png"/><Relationship Id="rId14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61.png"/><Relationship Id="rId5" Type="http://schemas.openxmlformats.org/officeDocument/2006/relationships/image" Target="../media/image356.png"/><Relationship Id="rId6" Type="http://schemas.openxmlformats.org/officeDocument/2006/relationships/image" Target="../media/image155.png"/><Relationship Id="rId7" Type="http://schemas.openxmlformats.org/officeDocument/2006/relationships/image" Target="../media/image355.png"/><Relationship Id="rId8" Type="http://schemas.openxmlformats.org/officeDocument/2006/relationships/image" Target="../media/image35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3.png"/><Relationship Id="rId10" Type="http://schemas.openxmlformats.org/officeDocument/2006/relationships/image" Target="../media/image172.png"/><Relationship Id="rId13" Type="http://schemas.openxmlformats.org/officeDocument/2006/relationships/image" Target="../media/image372.png"/><Relationship Id="rId12" Type="http://schemas.openxmlformats.org/officeDocument/2006/relationships/image" Target="../media/image369.png"/><Relationship Id="rId15" Type="http://schemas.openxmlformats.org/officeDocument/2006/relationships/image" Target="../media/image375.png"/><Relationship Id="rId14" Type="http://schemas.openxmlformats.org/officeDocument/2006/relationships/image" Target="../media/image37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61.png"/><Relationship Id="rId5" Type="http://schemas.openxmlformats.org/officeDocument/2006/relationships/image" Target="../media/image356.png"/><Relationship Id="rId6" Type="http://schemas.openxmlformats.org/officeDocument/2006/relationships/image" Target="../media/image155.png"/><Relationship Id="rId7" Type="http://schemas.openxmlformats.org/officeDocument/2006/relationships/image" Target="../media/image355.png"/><Relationship Id="rId8" Type="http://schemas.openxmlformats.org/officeDocument/2006/relationships/image" Target="../media/image358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21.png"/><Relationship Id="rId42" Type="http://schemas.openxmlformats.org/officeDocument/2006/relationships/image" Target="../media/image429.png"/><Relationship Id="rId41" Type="http://schemas.openxmlformats.org/officeDocument/2006/relationships/image" Target="../media/image425.png"/><Relationship Id="rId31" Type="http://schemas.openxmlformats.org/officeDocument/2006/relationships/image" Target="../media/image401.png"/><Relationship Id="rId30" Type="http://schemas.openxmlformats.org/officeDocument/2006/relationships/image" Target="../media/image407.png"/><Relationship Id="rId33" Type="http://schemas.openxmlformats.org/officeDocument/2006/relationships/image" Target="../media/image409.png"/><Relationship Id="rId32" Type="http://schemas.openxmlformats.org/officeDocument/2006/relationships/image" Target="../media/image402.png"/><Relationship Id="rId35" Type="http://schemas.openxmlformats.org/officeDocument/2006/relationships/image" Target="../media/image403.png"/><Relationship Id="rId34" Type="http://schemas.openxmlformats.org/officeDocument/2006/relationships/image" Target="../media/image404.png"/><Relationship Id="rId37" Type="http://schemas.openxmlformats.org/officeDocument/2006/relationships/image" Target="../media/image363.png"/><Relationship Id="rId36" Type="http://schemas.openxmlformats.org/officeDocument/2006/relationships/image" Target="../media/image16.png"/><Relationship Id="rId39" Type="http://schemas.openxmlformats.org/officeDocument/2006/relationships/image" Target="../media/image426.png"/><Relationship Id="rId38" Type="http://schemas.openxmlformats.org/officeDocument/2006/relationships/image" Target="../media/image423.png"/><Relationship Id="rId20" Type="http://schemas.openxmlformats.org/officeDocument/2006/relationships/image" Target="../media/image67.png"/><Relationship Id="rId22" Type="http://schemas.openxmlformats.org/officeDocument/2006/relationships/image" Target="../media/image398.png"/><Relationship Id="rId21" Type="http://schemas.openxmlformats.org/officeDocument/2006/relationships/image" Target="../media/image69.png"/><Relationship Id="rId24" Type="http://schemas.openxmlformats.org/officeDocument/2006/relationships/image" Target="../media/image400.png"/><Relationship Id="rId23" Type="http://schemas.openxmlformats.org/officeDocument/2006/relationships/image" Target="../media/image395.png"/><Relationship Id="rId26" Type="http://schemas.openxmlformats.org/officeDocument/2006/relationships/image" Target="../media/image396.png"/><Relationship Id="rId25" Type="http://schemas.openxmlformats.org/officeDocument/2006/relationships/image" Target="../media/image399.png"/><Relationship Id="rId28" Type="http://schemas.openxmlformats.org/officeDocument/2006/relationships/image" Target="../media/image71.png"/><Relationship Id="rId27" Type="http://schemas.openxmlformats.org/officeDocument/2006/relationships/image" Target="../media/image397.png"/><Relationship Id="rId29" Type="http://schemas.openxmlformats.org/officeDocument/2006/relationships/image" Target="../media/image408.png"/><Relationship Id="rId11" Type="http://schemas.openxmlformats.org/officeDocument/2006/relationships/image" Target="../media/image390.png"/><Relationship Id="rId10" Type="http://schemas.openxmlformats.org/officeDocument/2006/relationships/image" Target="../media/image394.png"/><Relationship Id="rId13" Type="http://schemas.openxmlformats.org/officeDocument/2006/relationships/image" Target="../media/image386.png"/><Relationship Id="rId12" Type="http://schemas.openxmlformats.org/officeDocument/2006/relationships/image" Target="../media/image384.png"/><Relationship Id="rId15" Type="http://schemas.openxmlformats.org/officeDocument/2006/relationships/image" Target="../media/image389.png"/><Relationship Id="rId14" Type="http://schemas.openxmlformats.org/officeDocument/2006/relationships/image" Target="../media/image391.png"/><Relationship Id="rId17" Type="http://schemas.openxmlformats.org/officeDocument/2006/relationships/image" Target="../media/image68.png"/><Relationship Id="rId16" Type="http://schemas.openxmlformats.org/officeDocument/2006/relationships/image" Target="../media/image66.png"/><Relationship Id="rId19" Type="http://schemas.openxmlformats.org/officeDocument/2006/relationships/image" Target="../media/image393.png"/><Relationship Id="rId18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2.png"/><Relationship Id="rId4" Type="http://schemas.openxmlformats.org/officeDocument/2006/relationships/image" Target="../media/image380.png"/><Relationship Id="rId9" Type="http://schemas.openxmlformats.org/officeDocument/2006/relationships/image" Target="../media/image387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445.png"/><Relationship Id="rId8" Type="http://schemas.openxmlformats.org/officeDocument/2006/relationships/image" Target="../media/image388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7.png"/><Relationship Id="rId22" Type="http://schemas.openxmlformats.org/officeDocument/2006/relationships/image" Target="../media/image355.png"/><Relationship Id="rId21" Type="http://schemas.openxmlformats.org/officeDocument/2006/relationships/image" Target="../media/image169.png"/><Relationship Id="rId24" Type="http://schemas.openxmlformats.org/officeDocument/2006/relationships/image" Target="../media/image438.png"/><Relationship Id="rId23" Type="http://schemas.openxmlformats.org/officeDocument/2006/relationships/image" Target="../media/image431.png"/><Relationship Id="rId26" Type="http://schemas.openxmlformats.org/officeDocument/2006/relationships/image" Target="../media/image115.png"/><Relationship Id="rId25" Type="http://schemas.openxmlformats.org/officeDocument/2006/relationships/image" Target="../media/image440.png"/><Relationship Id="rId27" Type="http://schemas.openxmlformats.org/officeDocument/2006/relationships/image" Target="../media/image109.png"/><Relationship Id="rId11" Type="http://schemas.openxmlformats.org/officeDocument/2006/relationships/image" Target="../media/image161.png"/><Relationship Id="rId10" Type="http://schemas.openxmlformats.org/officeDocument/2006/relationships/image" Target="../media/image160.png"/><Relationship Id="rId13" Type="http://schemas.openxmlformats.org/officeDocument/2006/relationships/image" Target="../media/image181.png"/><Relationship Id="rId12" Type="http://schemas.openxmlformats.org/officeDocument/2006/relationships/image" Target="../media/image183.png"/><Relationship Id="rId15" Type="http://schemas.openxmlformats.org/officeDocument/2006/relationships/image" Target="../media/image184.png"/><Relationship Id="rId14" Type="http://schemas.openxmlformats.org/officeDocument/2006/relationships/image" Target="../media/image155.png"/><Relationship Id="rId17" Type="http://schemas.openxmlformats.org/officeDocument/2006/relationships/image" Target="../media/image459.png"/><Relationship Id="rId16" Type="http://schemas.openxmlformats.org/officeDocument/2006/relationships/image" Target="../media/image153.png"/><Relationship Id="rId19" Type="http://schemas.openxmlformats.org/officeDocument/2006/relationships/image" Target="../media/image441.png"/><Relationship Id="rId18" Type="http://schemas.openxmlformats.org/officeDocument/2006/relationships/image" Target="../media/image4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6.png"/><Relationship Id="rId4" Type="http://schemas.openxmlformats.org/officeDocument/2006/relationships/image" Target="../media/image182.png"/><Relationship Id="rId9" Type="http://schemas.openxmlformats.org/officeDocument/2006/relationships/image" Target="../media/image433.png"/><Relationship Id="rId5" Type="http://schemas.openxmlformats.org/officeDocument/2006/relationships/image" Target="../media/image430.png"/><Relationship Id="rId6" Type="http://schemas.openxmlformats.org/officeDocument/2006/relationships/image" Target="../media/image435.png"/><Relationship Id="rId7" Type="http://schemas.openxmlformats.org/officeDocument/2006/relationships/image" Target="../media/image432.png"/><Relationship Id="rId8" Type="http://schemas.openxmlformats.org/officeDocument/2006/relationships/image" Target="../media/image434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5.png"/><Relationship Id="rId22" Type="http://schemas.openxmlformats.org/officeDocument/2006/relationships/image" Target="../media/image454.png"/><Relationship Id="rId21" Type="http://schemas.openxmlformats.org/officeDocument/2006/relationships/image" Target="../media/image453.png"/><Relationship Id="rId23" Type="http://schemas.openxmlformats.org/officeDocument/2006/relationships/image" Target="../media/image452.png"/><Relationship Id="rId11" Type="http://schemas.openxmlformats.org/officeDocument/2006/relationships/image" Target="../media/image446.png"/><Relationship Id="rId10" Type="http://schemas.openxmlformats.org/officeDocument/2006/relationships/image" Target="../media/image169.png"/><Relationship Id="rId13" Type="http://schemas.openxmlformats.org/officeDocument/2006/relationships/image" Target="../media/image451.png"/><Relationship Id="rId12" Type="http://schemas.openxmlformats.org/officeDocument/2006/relationships/image" Target="../media/image448.png"/><Relationship Id="rId15" Type="http://schemas.openxmlformats.org/officeDocument/2006/relationships/image" Target="../media/image180.png"/><Relationship Id="rId14" Type="http://schemas.openxmlformats.org/officeDocument/2006/relationships/image" Target="../media/image179.png"/><Relationship Id="rId17" Type="http://schemas.openxmlformats.org/officeDocument/2006/relationships/image" Target="../media/image183.png"/><Relationship Id="rId16" Type="http://schemas.openxmlformats.org/officeDocument/2006/relationships/image" Target="../media/image184.png"/><Relationship Id="rId19" Type="http://schemas.openxmlformats.org/officeDocument/2006/relationships/image" Target="../media/image363.png"/><Relationship Id="rId18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0.png"/><Relationship Id="rId4" Type="http://schemas.openxmlformats.org/officeDocument/2006/relationships/image" Target="../media/image461.png"/><Relationship Id="rId9" Type="http://schemas.openxmlformats.org/officeDocument/2006/relationships/image" Target="../media/image355.png"/><Relationship Id="rId5" Type="http://schemas.openxmlformats.org/officeDocument/2006/relationships/image" Target="../media/image447.png"/><Relationship Id="rId6" Type="http://schemas.openxmlformats.org/officeDocument/2006/relationships/image" Target="../media/image449.png"/><Relationship Id="rId7" Type="http://schemas.openxmlformats.org/officeDocument/2006/relationships/image" Target="../media/image444.png"/><Relationship Id="rId8" Type="http://schemas.openxmlformats.org/officeDocument/2006/relationships/image" Target="../media/image1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241905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6580" y="30079"/>
            <a:ext cx="24688800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pic>
        <p:nvPicPr>
          <p:cNvPr descr=" 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451600"/>
            <a:ext cx="73669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578600"/>
            <a:ext cx="609676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371600"/>
            <a:ext cx="5207651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1498600"/>
            <a:ext cx="5055232" cy="574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0"/>
            <a:ext cx="3175397" cy="370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3022978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5143" y="0"/>
            <a:ext cx="6427003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72159" y="0"/>
            <a:ext cx="6172972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" name="Google Shape;33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" name="Google Shape;34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" name="Google Shape;35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" name="Google Shape;36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" name="Google Shape;37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" name="Google Shape;38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" name="Google Shape;39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" name="Google Shape;40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" name="Google Shape;41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" name="Google Shape;42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" name="Google Shape;43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" name="Google Shape;44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" name="Google Shape;45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" name="Google Shape;46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" name="Google Shape;47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" name="Google Shape;48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" name="Google Shape;49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" name="Google Shape;50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" name="Google Shape;51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" name="Google Shape;52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" name="Google Shape;53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" name="Google Shape;54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" name="Google Shape;5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" name="Google Shape;5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" name="Google Shape;57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" name="Google Shape;58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" name="Google Shape;59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" name="Google Shape;60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" name="Google Shape;61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" name="Google Shape;62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" name="Google Shape;63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" name="Google Shape;64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" name="Google Shape;65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" name="Google Shape;66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" name="Google Shape;67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" name="Google Shape;68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" name="Google Shape;69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" name="Google Shape;70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" name="Google Shape;71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" name="Google Shape;72;p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535467" y="5054600"/>
            <a:ext cx="15851581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" name="Google Shape;73;p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948269" y="5211679"/>
            <a:ext cx="15724565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" name="Google Shape;74;p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3387473" y="13157200"/>
            <a:ext cx="9475384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" name="Google Shape;75;p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514489" y="13284200"/>
            <a:ext cx="9246756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8459257" y="12217400"/>
            <a:ext cx="3429429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586273" y="12344400"/>
            <a:ext cx="320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" name="Google Shape;78;p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3489086" y="11226800"/>
            <a:ext cx="736692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" name="Google Shape;79;p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3616102" y="11353800"/>
            <a:ext cx="7112889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" name="Google Shape;80;p1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3066083" y="5130800"/>
            <a:ext cx="1320965" cy="66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" name="Google Shape;81;p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3193099" y="5257800"/>
            <a:ext cx="1193949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" name="Google Shape;82;p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3955194" y="4267200"/>
            <a:ext cx="431854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" name="Google Shape;83;p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4082210" y="4394200"/>
            <a:ext cx="304838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" name="Google Shape;84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" name="Google Shape;85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6" name="Google Shape;86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" name="Google Shape;87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8" name="Google Shape;88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" name="Google Shape;89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" name="Google Shape;90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" name="Google Shape;91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" name="Google Shape;93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" name="Google Shape;94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" name="Google Shape;95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" name="Google Shape;96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" name="Google Shape;97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" name="Google Shape;98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" name="Google Shape;100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" name="Google Shape;101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" name="Google Shape;102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" name="Google Shape;103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" name="Google Shape;104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" name="Google Shape;105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" name="Google Shape;106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" name="Google Shape;107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" name="Google Shape;108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" name="Google Shape;109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" name="Google Shape;110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" name="Google Shape;111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" name="Google Shape;112;p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8344943" y="8851903"/>
            <a:ext cx="7745754" cy="203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3" name="Google Shape;113;p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8344943" y="8851900"/>
            <a:ext cx="774576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" name="Google Shape;114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" name="Google Shape;115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" name="Google Shape;11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" name="Google Shape;11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" name="Google Shape;118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752819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" name="Google Shape;119;p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879835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" name="Google Shape;120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" name="Google Shape;121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" name="Google Shape;122;p1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0" y="12192000"/>
            <a:ext cx="2616527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" name="Google Shape;123;p1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0" y="12319000"/>
            <a:ext cx="2514914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" name="Google Shape;124;p1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0" y="11099800"/>
            <a:ext cx="1524191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" name="Google Shape;125;p1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0" y="11226800"/>
            <a:ext cx="1397175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" name="Google Shape;12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" name="Google Shape;12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" name="Google Shape;128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" name="Google Shape;129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" name="Google Shape;130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96289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" name="Google Shape;131;p1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4089911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" name="Google Shape;132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" name="Google Shape;133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" name="Google Shape;134;p1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096539" y="12319000"/>
            <a:ext cx="976614" cy="7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5" name="Google Shape;135;p1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096533" y="12319000"/>
            <a:ext cx="976621" cy="76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" name="Google Shape;136;p1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3556531" y="11531687"/>
            <a:ext cx="126842" cy="12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" name="Google Shape;137;p1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3556519" y="11531676"/>
            <a:ext cx="126864" cy="126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" name="Google Shape;138;p1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2796253" y="11023600"/>
            <a:ext cx="97430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" name="Google Shape;139;p1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796250" y="11023600"/>
            <a:ext cx="97431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" name="Google Shape;140;p1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" name="Google Shape;141;p1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" name="Google Shape;142;p1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1803625" y="12166684"/>
            <a:ext cx="759822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" name="Google Shape;143;p1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803625" y="12166676"/>
            <a:ext cx="759819" cy="93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" name="Google Shape;144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065278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" name="Google Shape;145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2077979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" name="Google Shape;146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846810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" name="Google Shape;147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8595124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" name="Google Shape;148;p1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22862858" y="0"/>
            <a:ext cx="152419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" name="Google Shape;149;p1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22989873" y="0"/>
            <a:ext cx="1397175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" name="Google Shape;150;p1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22862858" y="6858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1" name="Google Shape;151;p1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22989873" y="8128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" name="Google Shape;152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" name="Google Shape;153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" name="Google Shape;154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" name="Google Shape;155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6" name="Google Shape;156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" name="Google Shape;157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" name="Google Shape;158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" name="Google Shape;159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" name="Google Shape;160;p1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9842990" y="1897261"/>
            <a:ext cx="628189" cy="78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1" name="Google Shape;161;p1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19842978" y="1897261"/>
            <a:ext cx="628195" cy="78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" name="Google Shape;162;p1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19539975" y="1741663"/>
            <a:ext cx="626093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" name="Google Shape;163;p1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19539969" y="1741663"/>
            <a:ext cx="626096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" name="Google Shape;164;p1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20830603" y="27940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" name="Google Shape;165;p1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20830603" y="27940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" name="Google Shape;166;p1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21136595" y="27940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" name="Google Shape;167;p1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21136592" y="27940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" name="Google Shape;168;p1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20896428" y="914484"/>
            <a:ext cx="211173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" name="Google Shape;169;p1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20896431" y="914484"/>
            <a:ext cx="211179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" name="Google Shape;170;p1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0633310" y="635087"/>
            <a:ext cx="928093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" name="Google Shape;171;p1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20633313" y="635087"/>
            <a:ext cx="928090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" name="Google Shape;172;p1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21036617" y="990684"/>
            <a:ext cx="327022" cy="380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" name="Google Shape;173;p1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21036620" y="990684"/>
            <a:ext cx="327016" cy="38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"/>
          <p:cNvSpPr/>
          <p:nvPr/>
        </p:nvSpPr>
        <p:spPr>
          <a:xfrm>
            <a:off x="5575997" y="5067300"/>
            <a:ext cx="13616102" cy="3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5142206" y="3695695"/>
            <a:ext cx="13887069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of Aging to Assess Interventions to Extend Human Healthspan and Resilience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5868133" y="7874000"/>
            <a:ext cx="13201183" cy="93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 Open International Collaboration Methodology ​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5842974" y="11417300"/>
            <a:ext cx="7146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0" y="-169257"/>
            <a:ext cx="24387175" cy="338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45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D14500"/>
                </a:solidFill>
                <a:latin typeface="Arial"/>
                <a:ea typeface="Arial"/>
                <a:cs typeface="Arial"/>
                <a:sym typeface="Arial"/>
              </a:rPr>
              <a:t> 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>
            <a:hlinkClick r:id="rId103"/>
          </p:cNvPr>
          <p:cNvSpPr/>
          <p:nvPr/>
        </p:nvSpPr>
        <p:spPr>
          <a:xfrm>
            <a:off x="1000918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1035843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">
            <a:hlinkClick r:id="rId104"/>
          </p:cNvPr>
          <p:cNvSpPr/>
          <p:nvPr/>
        </p:nvSpPr>
        <p:spPr>
          <a:xfrm>
            <a:off x="1016158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1051083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8" name="Google Shape;7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9" name="Google Shape;7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712200"/>
            <a:ext cx="7087486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0" name="Google Shape;7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839200"/>
            <a:ext cx="693506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1" name="Google Shape;7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712200"/>
            <a:ext cx="9602400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2" name="Google Shape;7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8839200"/>
            <a:ext cx="950078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3" name="Google Shape;7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718800"/>
            <a:ext cx="965321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4" name="Google Shape;7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0845800"/>
            <a:ext cx="838305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5" name="Google Shape;7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5816600"/>
            <a:ext cx="2616527" cy="703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6" name="Google Shape;7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43600"/>
            <a:ext cx="243870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7" name="Google Shape;7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67720" y="130114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8" name="Google Shape;76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7744" y="129606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9" name="Google Shape;76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0" name="Google Shape;77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1" name="Google Shape;77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2" name="Google Shape;772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3" name="Google Shape;773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4" name="Google Shape;774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5" name="Google Shape;77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6" name="Google Shape;776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7" name="Google Shape;77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8" name="Google Shape;778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9" name="Google Shape;779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0" name="Google Shape;780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1" name="Google Shape;78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2" name="Google Shape;78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3" name="Google Shape;78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4" name="Google Shape;784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5" name="Google Shape;785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821327" y="2463800"/>
            <a:ext cx="2565721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6" name="Google Shape;78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7" name="Google Shape;78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8" name="Google Shape;78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9" name="Google Shape;789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0" name="Google Shape;790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02378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1" name="Google Shape;791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202375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2" name="Google Shape;79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3" name="Google Shape;793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4" name="Google Shape;79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5" name="Google Shape;79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6" name="Google Shape;79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7" name="Google Shape;797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798" name="Google Shape;798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0"/>
          <p:cNvSpPr/>
          <p:nvPr/>
        </p:nvSpPr>
        <p:spPr>
          <a:xfrm>
            <a:off x="1486086" y="1778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1" name="Google Shape;801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2" name="Google Shape;802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80554" y="1857189"/>
            <a:ext cx="572582" cy="5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"/>
          <p:cNvSpPr/>
          <p:nvPr/>
        </p:nvSpPr>
        <p:spPr>
          <a:xfrm>
            <a:off x="2553019" y="1778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leveraging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platform offers predictive insights, potentially detecting early signs of age-related health changes for early disease prevention.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1486086" y="3937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5" name="Google Shape;805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6" name="Google Shape;806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81348" y="40322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"/>
          <p:cNvSpPr/>
          <p:nvPr/>
        </p:nvSpPr>
        <p:spPr>
          <a:xfrm>
            <a:off x="2553019" y="3937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platform's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data-sharing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capability promotes collaborative research, enabling researchers worldwide to expedite the discovery of aging biomarkers.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8" name="Google Shape;808;p10"/>
          <p:cNvSpPr/>
          <p:nvPr/>
        </p:nvSpPr>
        <p:spPr>
          <a:xfrm>
            <a:off x="1486086" y="6096000"/>
            <a:ext cx="2136407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9" name="Google Shape;809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0" name="Google Shape;810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81348" y="6223000"/>
            <a:ext cx="571571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"/>
          <p:cNvSpPr/>
          <p:nvPr/>
        </p:nvSpPr>
        <p:spPr>
          <a:xfrm>
            <a:off x="2553019" y="6096000"/>
            <a:ext cx="2043262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enables secure data sharing for researchers and healthcare professionals to access aggregated data, aiding broader studies aimed at identifying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biomarkers.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0"/>
          <p:cNvSpPr/>
          <p:nvPr/>
        </p:nvSpPr>
        <p:spPr>
          <a:xfrm>
            <a:off x="1486086" y="8255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3" name="Google Shape;813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4" name="Google Shape;814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17840" y="8318500"/>
            <a:ext cx="698587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"/>
          <p:cNvSpPr/>
          <p:nvPr/>
        </p:nvSpPr>
        <p:spPr>
          <a:xfrm>
            <a:off x="2553019" y="8255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could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compile and analyze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 over long periods, an essential feature for studying aging, which is inherently a longitudinal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0"/>
          <p:cNvSpPr/>
          <p:nvPr/>
        </p:nvSpPr>
        <p:spPr>
          <a:xfrm>
            <a:off x="1486086" y="10414000"/>
            <a:ext cx="216181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7" name="Google Shape;817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8" name="Google Shape;818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13102" y="104775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"/>
          <p:cNvSpPr/>
          <p:nvPr/>
        </p:nvSpPr>
        <p:spPr>
          <a:xfrm>
            <a:off x="2553019" y="10414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summary, an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open-source digital health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platform can revolutionize aging research with real-world data. Strict data security and privacy measures are essential to safeguard user information.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26" name="Google Shape;8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7" name="Google Shape;8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828" name="Google Shape;8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9" name="Google Shape;82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0" name="Google Shape;83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1" name="Google Shape;83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2" name="Google Shape;83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3" name="Google Shape;83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4" name="Google Shape;83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5" name="Google Shape;83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6" name="Google Shape;83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7" name="Google Shape;83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8" name="Google Shape;83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9" name="Google Shape;83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0" name="Google Shape;84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1" name="Google Shape;841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2" name="Google Shape;842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3" name="Google Shape;843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4" name="Google Shape;844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5" name="Google Shape;845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6" name="Google Shape;84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7" name="Google Shape;84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8" name="Google Shape;848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9" name="Google Shape;849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0" name="Google Shape;85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1" name="Google Shape;851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2" name="Google Shape;85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3" name="Google Shape;85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"/>
          <p:cNvSpPr/>
          <p:nvPr/>
        </p:nvSpPr>
        <p:spPr>
          <a:xfrm>
            <a:off x="1587698" y="1778000"/>
            <a:ext cx="21478384" cy="9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1"/>
          <p:cNvSpPr/>
          <p:nvPr/>
        </p:nvSpPr>
        <p:spPr>
          <a:xfrm>
            <a:off x="1587698" y="1778000"/>
            <a:ext cx="5554828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Flow Process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1"/>
          <p:cNvSpPr/>
          <p:nvPr/>
        </p:nvSpPr>
        <p:spPr>
          <a:xfrm>
            <a:off x="1587698" y="3479800"/>
            <a:ext cx="21478384" cy="7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1"/>
          <p:cNvSpPr/>
          <p:nvPr/>
        </p:nvSpPr>
        <p:spPr>
          <a:xfrm>
            <a:off x="1587698" y="34798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Selection and Agreed List: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 a panel of experts to determine a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comprehensive list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                                       biomarkers associated with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1587698" y="54102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Trial Protocol: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 a standardized protocol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clinical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involving aging research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1"/>
          <p:cNvSpPr/>
          <p:nvPr/>
        </p:nvSpPr>
        <p:spPr>
          <a:xfrm>
            <a:off x="1587698" y="65786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 Sample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the procedure for collecting blood samples from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1"/>
          <p:cNvSpPr/>
          <p:nvPr/>
        </p:nvSpPr>
        <p:spPr>
          <a:xfrm>
            <a:off x="1587698" y="77470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Proteomics: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Specify the methodology and assays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proteomics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from blood samples.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1"/>
          <p:cNvSpPr/>
          <p:nvPr/>
        </p:nvSpPr>
        <p:spPr>
          <a:xfrm>
            <a:off x="1587698" y="96774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Methylation: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Define the techniques and platforms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methylation analysis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collected samples.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Metabolomics:  </a:t>
            </a:r>
            <a:r>
              <a:rPr b="0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the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metabolomics analysis </a:t>
            </a:r>
            <a:r>
              <a:rPr b="0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methods, including the        equipment and technologies used.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2" name="Google Shape;862;p11"/>
          <p:cNvSpPr/>
          <p:nvPr/>
        </p:nvSpPr>
        <p:spPr>
          <a:xfrm>
            <a:off x="1232054" y="7556500"/>
            <a:ext cx="25403" cy="25654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"/>
          <p:cNvSpPr/>
          <p:nvPr/>
        </p:nvSpPr>
        <p:spPr>
          <a:xfrm>
            <a:off x="1143143" y="9956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1"/>
          <p:cNvSpPr/>
          <p:nvPr/>
        </p:nvSpPr>
        <p:spPr>
          <a:xfrm>
            <a:off x="1232054" y="5842000"/>
            <a:ext cx="25403" cy="18669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1"/>
          <p:cNvSpPr/>
          <p:nvPr/>
        </p:nvSpPr>
        <p:spPr>
          <a:xfrm>
            <a:off x="1143143" y="80264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1"/>
          <p:cNvSpPr/>
          <p:nvPr/>
        </p:nvSpPr>
        <p:spPr>
          <a:xfrm>
            <a:off x="1143143" y="37592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1"/>
          <p:cNvSpPr/>
          <p:nvPr/>
        </p:nvSpPr>
        <p:spPr>
          <a:xfrm>
            <a:off x="1232054" y="3924300"/>
            <a:ext cx="25403" cy="1854200"/>
          </a:xfrm>
          <a:prstGeom prst="roundRect">
            <a:avLst>
              <a:gd fmla="val 35995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1"/>
          <p:cNvSpPr/>
          <p:nvPr/>
        </p:nvSpPr>
        <p:spPr>
          <a:xfrm>
            <a:off x="1143143" y="56769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1"/>
          <p:cNvSpPr/>
          <p:nvPr/>
        </p:nvSpPr>
        <p:spPr>
          <a:xfrm>
            <a:off x="1143143" y="68580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76" name="Google Shape;8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7" name="Google Shape;8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878" name="Google Shape;878;p12"/>
          <p:cNvSpPr/>
          <p:nvPr/>
        </p:nvSpPr>
        <p:spPr>
          <a:xfrm>
            <a:off x="1066933" y="9220200"/>
            <a:ext cx="25403" cy="14224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2"/>
          <p:cNvSpPr/>
          <p:nvPr/>
        </p:nvSpPr>
        <p:spPr>
          <a:xfrm>
            <a:off x="978022" y="105283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2"/>
          <p:cNvSpPr/>
          <p:nvPr/>
        </p:nvSpPr>
        <p:spPr>
          <a:xfrm>
            <a:off x="1066933" y="7239000"/>
            <a:ext cx="25403" cy="21082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978022" y="85979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2"/>
          <p:cNvSpPr/>
          <p:nvPr/>
        </p:nvSpPr>
        <p:spPr>
          <a:xfrm>
            <a:off x="1066933" y="5372100"/>
            <a:ext cx="25403" cy="20193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2"/>
          <p:cNvSpPr/>
          <p:nvPr/>
        </p:nvSpPr>
        <p:spPr>
          <a:xfrm>
            <a:off x="978022" y="6654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2"/>
          <p:cNvSpPr/>
          <p:nvPr/>
        </p:nvSpPr>
        <p:spPr>
          <a:xfrm>
            <a:off x="1066933" y="36957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2"/>
          <p:cNvSpPr/>
          <p:nvPr/>
        </p:nvSpPr>
        <p:spPr>
          <a:xfrm>
            <a:off x="978022" y="4724400"/>
            <a:ext cx="203225" cy="203200"/>
          </a:xfrm>
          <a:prstGeom prst="ellipse">
            <a:avLst/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2"/>
          <p:cNvSpPr/>
          <p:nvPr/>
        </p:nvSpPr>
        <p:spPr>
          <a:xfrm>
            <a:off x="978022" y="15748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2"/>
          <p:cNvSpPr/>
          <p:nvPr/>
        </p:nvSpPr>
        <p:spPr>
          <a:xfrm>
            <a:off x="1066933" y="17653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2"/>
          <p:cNvSpPr/>
          <p:nvPr/>
        </p:nvSpPr>
        <p:spPr>
          <a:xfrm>
            <a:off x="978022" y="35179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2"/>
          <p:cNvSpPr/>
          <p:nvPr/>
        </p:nvSpPr>
        <p:spPr>
          <a:xfrm>
            <a:off x="1486086" y="1333500"/>
            <a:ext cx="21922940" cy="10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0" name="Google Shape;890;p12"/>
          <p:cNvSpPr/>
          <p:nvPr/>
        </p:nvSpPr>
        <p:spPr>
          <a:xfrm>
            <a:off x="1320961" y="1676400"/>
            <a:ext cx="22058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Characteristics:  Must change in a statistically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non chaotic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manner  in response to interventions, including exercise, diet, sleep, lifestyle factors, drugs, supplements, etc.</a:t>
            </a:r>
            <a:endParaRPr b="0" i="0" sz="3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1" name="Google Shape;891;p12"/>
          <p:cNvSpPr/>
          <p:nvPr/>
        </p:nvSpPr>
        <p:spPr>
          <a:xfrm>
            <a:off x="1486086" y="32639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Wearable Data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Clarify the types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wearables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used for continuous monitoring.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2"/>
          <p:cNvSpPr/>
          <p:nvPr/>
        </p:nvSpPr>
        <p:spPr>
          <a:xfrm>
            <a:off x="1486086" y="44323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Integration and Analysis: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protocols for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integrating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proteomics, methylation, metabolomics, and wearables.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2"/>
          <p:cNvSpPr/>
          <p:nvPr/>
        </p:nvSpPr>
        <p:spPr>
          <a:xfrm>
            <a:off x="1486086" y="63627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Validation and Quality Assurance: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Establish procedures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data validation and quality control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ensure accuracy and reliability.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2"/>
          <p:cNvSpPr/>
          <p:nvPr/>
        </p:nvSpPr>
        <p:spPr>
          <a:xfrm>
            <a:off x="1486086" y="82931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Reporting and Interpretation: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Outline how aging clock endpoints and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biomarker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will be reported to researchers and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2"/>
          <p:cNvSpPr/>
          <p:nvPr/>
        </p:nvSpPr>
        <p:spPr>
          <a:xfrm>
            <a:off x="1486086" y="102235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Ethical Considerations: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 ethical concerns related to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data collection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participant consent, and data sharing.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96" name="Google Shape;8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368" y="1524000"/>
            <a:ext cx="457257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7" name="Google Shape;8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8" name="Google Shape;89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9" name="Google Shape;8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0" name="Google Shape;9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1" name="Google Shape;90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2" name="Google Shape;90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3" name="Google Shape;90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4" name="Google Shape;90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5" name="Google Shape;90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6" name="Google Shape;90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7" name="Google Shape;90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8" name="Google Shape;90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9" name="Google Shape;90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0" name="Google Shape;91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1" name="Google Shape;91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2" name="Google Shape;91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3" name="Google Shape;91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4" name="Google Shape;914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5" name="Google Shape;915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6" name="Google Shape;916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7" name="Google Shape;91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8" name="Google Shape;918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9" name="Google Shape;91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0" name="Google Shape;92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27" name="Google Shape;9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8" name="Google Shape;9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9" name="Google Shape;9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0" name="Google Shape;93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1" name="Google Shape;93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2" name="Google Shape;93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3" name="Google Shape;93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4" name="Google Shape;93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5" name="Google Shape;93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6" name="Google Shape;93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7" name="Google Shape;93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8" name="Google Shape;9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9" name="Google Shape;93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0" name="Google Shape;940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1" name="Google Shape;94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2" name="Google Shape;94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3" name="Google Shape;94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4" name="Google Shape;94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5" name="Google Shape;94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6" name="Google Shape;94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7" name="Google Shape;947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8" name="Google Shape;948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9" name="Google Shape;94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0" name="Google Shape;950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1" name="Google Shape;951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2" name="Google Shape;9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3"/>
          <p:cNvSpPr/>
          <p:nvPr/>
        </p:nvSpPr>
        <p:spPr>
          <a:xfrm>
            <a:off x="1511489" y="1257300"/>
            <a:ext cx="21364070" cy="11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3"/>
          <p:cNvSpPr/>
          <p:nvPr/>
        </p:nvSpPr>
        <p:spPr>
          <a:xfrm>
            <a:off x="1511489" y="125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3"/>
          <p:cNvSpPr/>
          <p:nvPr/>
        </p:nvSpPr>
        <p:spPr>
          <a:xfrm>
            <a:off x="1511489" y="1257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Next Strategic Moves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"/>
          <p:cNvSpPr/>
          <p:nvPr/>
        </p:nvSpPr>
        <p:spPr>
          <a:xfrm>
            <a:off x="1511489" y="3060700"/>
            <a:ext cx="21364070" cy="9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"/>
          <p:cNvSpPr/>
          <p:nvPr/>
        </p:nvSpPr>
        <p:spPr>
          <a:xfrm>
            <a:off x="1511489" y="30607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59" name="Google Shape;95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3060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0" name="Google Shape;96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74997" y="31242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"/>
          <p:cNvSpPr/>
          <p:nvPr/>
        </p:nvSpPr>
        <p:spPr>
          <a:xfrm>
            <a:off x="2578422" y="30607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differentiating chronological and biological age, responsive to short-term preventative interventions and therapeutics that matter most to humans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"/>
          <p:cNvSpPr/>
          <p:nvPr/>
        </p:nvSpPr>
        <p:spPr>
          <a:xfrm>
            <a:off x="1511489" y="5219700"/>
            <a:ext cx="2229128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3" name="Google Shape;963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5219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4" name="Google Shape;964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62320" y="5283200"/>
            <a:ext cx="46043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3"/>
          <p:cNvSpPr/>
          <p:nvPr/>
        </p:nvSpPr>
        <p:spPr>
          <a:xfrm>
            <a:off x="2578422" y="5295900"/>
            <a:ext cx="21359836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Shift to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dynamic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exposome resilience biomarkers: Seek innovative methods for identification.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3"/>
          <p:cNvSpPr/>
          <p:nvPr/>
        </p:nvSpPr>
        <p:spPr>
          <a:xfrm>
            <a:off x="1511489" y="6921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7" name="Google Shape;967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692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8" name="Google Shape;968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02013" y="7017544"/>
            <a:ext cx="381048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"/>
          <p:cNvSpPr/>
          <p:nvPr/>
        </p:nvSpPr>
        <p:spPr>
          <a:xfrm>
            <a:off x="2578422" y="6921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Incorporate 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Aging Clocks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Clinical Trials: Balancing Organ-Specific Aging with Overall Metrics. Expanding Beyond Age-Related Disease Endpoints.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3"/>
          <p:cNvSpPr/>
          <p:nvPr/>
        </p:nvSpPr>
        <p:spPr>
          <a:xfrm>
            <a:off x="1511489" y="9080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1" name="Google Shape;971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9080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2" name="Google Shape;97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74997" y="91122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"/>
          <p:cNvSpPr/>
          <p:nvPr/>
        </p:nvSpPr>
        <p:spPr>
          <a:xfrm>
            <a:off x="2578422" y="9080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It’s much easier to convince FDA and other government organizations to focus on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age-related deterioration than all-cause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3"/>
          <p:cNvSpPr/>
          <p:nvPr/>
        </p:nvSpPr>
        <p:spPr>
          <a:xfrm>
            <a:off x="1511489" y="11239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5" name="Google Shape;975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11239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6" name="Google Shape;976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74997" y="113665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3"/>
          <p:cNvSpPr/>
          <p:nvPr/>
        </p:nvSpPr>
        <p:spPr>
          <a:xfrm>
            <a:off x="2578422" y="11239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have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risk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assessment clocks for the Brain, Liver, Kidney, and the Immune System (Immune-Age).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3"/>
          <p:cNvSpPr txBox="1"/>
          <p:nvPr/>
        </p:nvSpPr>
        <p:spPr>
          <a:xfrm>
            <a:off x="15936187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84" name="Google Shape;9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5" name="Google Shape;9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986" name="Google Shape;9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7" name="Google Shape;98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8" name="Google Shape;98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9" name="Google Shape;98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0" name="Google Shape;99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1" name="Google Shape;99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2" name="Google Shape;99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3" name="Google Shape;99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4" name="Google Shape;994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5" name="Google Shape;99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6" name="Google Shape;99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7" name="Google Shape;99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8" name="Google Shape;99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9" name="Google Shape;999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0" name="Google Shape;1000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1" name="Google Shape;100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2" name="Google Shape;10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3" name="Google Shape;1003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4" name="Google Shape;1004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5" name="Google Shape;100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6" name="Google Shape;100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7" name="Google Shape;100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8" name="Google Shape;100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9" name="Google Shape;100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0" name="Google Shape;1010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"/>
          <p:cNvSpPr/>
          <p:nvPr/>
        </p:nvSpPr>
        <p:spPr>
          <a:xfrm>
            <a:off x="1270159" y="3530600"/>
            <a:ext cx="11812476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4"/>
          <p:cNvSpPr/>
          <p:nvPr/>
        </p:nvSpPr>
        <p:spPr>
          <a:xfrm>
            <a:off x="1270159" y="35306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4"/>
          <p:cNvSpPr/>
          <p:nvPr/>
        </p:nvSpPr>
        <p:spPr>
          <a:xfrm>
            <a:off x="1270159" y="35306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Health Metrics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4"/>
          <p:cNvSpPr/>
          <p:nvPr/>
        </p:nvSpPr>
        <p:spPr>
          <a:xfrm>
            <a:off x="1270159" y="5334000"/>
            <a:ext cx="11812476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"/>
          <p:cNvSpPr/>
          <p:nvPr/>
        </p:nvSpPr>
        <p:spPr>
          <a:xfrm>
            <a:off x="1270159" y="5334000"/>
            <a:ext cx="1187598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6" name="Google Shape;1016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70159" y="53340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"/>
          <p:cNvSpPr/>
          <p:nvPr/>
        </p:nvSpPr>
        <p:spPr>
          <a:xfrm>
            <a:off x="2337092" y="5334000"/>
            <a:ext cx="11071550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Unbiased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 models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rely on diverse demographic data. Create global, cost-effective metrics using wearables and standard blood panels for trials.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4"/>
          <p:cNvSpPr/>
          <p:nvPr/>
        </p:nvSpPr>
        <p:spPr>
          <a:xfrm>
            <a:off x="1270159" y="7467600"/>
            <a:ext cx="1164735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9" name="Google Shape;1019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70159" y="7467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0" name="Google Shape;1020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33667" y="75311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4"/>
          <p:cNvSpPr/>
          <p:nvPr/>
        </p:nvSpPr>
        <p:spPr>
          <a:xfrm>
            <a:off x="2337092" y="7467600"/>
            <a:ext cx="10715906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Efforts to enhance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clocks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through various data sources can yield surrogate clocks from affordable wearables and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2" name="Google Shape;1022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26729" y="5019005"/>
            <a:ext cx="3671339" cy="367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3" name="Google Shape;1023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8487161" y="5019005"/>
            <a:ext cx="3689529" cy="367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0" name="Google Shape;10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1" name="Google Shape;10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2" name="Google Shape;10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3" name="Google Shape;10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4" name="Google Shape;10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5" name="Google Shape;103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6" name="Google Shape;103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7" name="Google Shape;103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8" name="Google Shape;103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9" name="Google Shape;103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0" name="Google Shape;104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1" name="Google Shape;104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2" name="Google Shape;1042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3" name="Google Shape;104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4" name="Google Shape;104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5" name="Google Shape;104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6" name="Google Shape;104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7" name="Google Shape;104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8" name="Google Shape;104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9" name="Google Shape;104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0" name="Google Shape;105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1" name="Google Shape;105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2" name="Google Shape;105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3" name="Google Shape;105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4" name="Google Shape;105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5" name="Google Shape;1055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6" name="Google Shape;1056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7" name="Google Shape;1057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8" name="Google Shape;1058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9" name="Google Shape;1059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0" name="Google Shape;1060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1" name="Google Shape;1061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2" name="Google Shape;1062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3" name="Google Shape;1063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4" name="Google Shape;1064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5" name="Google Shape;10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6" name="Google Shape;106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7" name="Google Shape;1067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8" name="Google Shape;106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9" name="Google Shape;106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0" name="Google Shape;107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1" name="Google Shape;107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2" name="Google Shape;107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3" name="Google Shape;1073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4" name="Google Shape;107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5" name="Google Shape;1075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6" name="Google Shape;1076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7" name="Google Shape;107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8" name="Google Shape;1078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9" name="Google Shape;1079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0" name="Google Shape;1080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1" name="Google Shape;108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2" name="Google Shape;108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3" name="Google Shape;1083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4" name="Google Shape;1084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5" name="Google Shape;108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6" name="Google Shape;108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7" name="Google Shape;1087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8" name="Google Shape;108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9" name="Google Shape;1089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0" name="Google Shape;1090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1" name="Google Shape;1091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2" name="Google Shape;1092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3" name="Google Shape;1093;p1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4" name="Google Shape;1094;p1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5" name="Google Shape;1095;p1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6" name="Google Shape;1096;p1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7" name="Google Shape;1097;p1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8" name="Google Shape;1098;p1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9" name="Google Shape;1099;p1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0" name="Google Shape;1100;p1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1" name="Google Shape;1101;p1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2" name="Google Shape;1102;p1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3" name="Google Shape;1103;p1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4" name="Google Shape;1104;p1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5" name="Google Shape;1105;p1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6" name="Google Shape;110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7" name="Google Shape;110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8" name="Google Shape;1108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9" name="Google Shape;1109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0" name="Google Shape;1110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1" name="Google Shape;111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2" name="Google Shape;111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3" name="Google Shape;1113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4" name="Google Shape;111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5" name="Google Shape;111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6" name="Google Shape;1116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7" name="Google Shape;1117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8" name="Google Shape;1118;p1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9" name="Google Shape;1119;p1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0" name="Google Shape;1120;p1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1" name="Google Shape;1121;p1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2" name="Google Shape;1122;p15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3" name="Google Shape;1123;p1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4" name="Google Shape;1124;p1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5" name="Google Shape;1125;p1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6" name="Google Shape;1126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7" name="Google Shape;1127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8" name="Google Shape;1128;p1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5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5"/>
          <p:cNvSpPr/>
          <p:nvPr/>
        </p:nvSpPr>
        <p:spPr>
          <a:xfrm>
            <a:off x="3404025" y="4470400"/>
            <a:ext cx="17566296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5"/>
          <p:cNvSpPr/>
          <p:nvPr/>
        </p:nvSpPr>
        <p:spPr>
          <a:xfrm>
            <a:off x="6280935" y="4470400"/>
            <a:ext cx="11812476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5"/>
          <p:cNvSpPr/>
          <p:nvPr/>
        </p:nvSpPr>
        <p:spPr>
          <a:xfrm>
            <a:off x="3875941" y="4491567"/>
            <a:ext cx="16840348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Consolidation of  Existing Research Work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5"/>
          <p:cNvSpPr/>
          <p:nvPr/>
        </p:nvSpPr>
        <p:spPr>
          <a:xfrm>
            <a:off x="3336284" y="7137400"/>
            <a:ext cx="17701779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Consolidating prior research to advocate for aging biomarkers in trials, emphasizing their vital role in assessing intervention impacts on age-related processes.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40" name="Google Shape;1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1" name="Google Shape;1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42" name="Google Shape;1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3" name="Google Shape;11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4" name="Google Shape;11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5" name="Google Shape;114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6" name="Google Shape;114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7" name="Google Shape;114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8" name="Google Shape;114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9" name="Google Shape;114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0" name="Google Shape;1150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1" name="Google Shape;115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2" name="Google Shape;115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3" name="Google Shape;115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4" name="Google Shape;115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5" name="Google Shape;115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6"/>
          <p:cNvSpPr/>
          <p:nvPr/>
        </p:nvSpPr>
        <p:spPr>
          <a:xfrm>
            <a:off x="1968746" y="762000"/>
            <a:ext cx="1978907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600"/>
              <a:buFont typeface="Calibri"/>
              <a:buAutoNum type="arabicPeriod"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metabolomic and epigenetic aging in a UK cohort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6"/>
          <p:cNvSpPr/>
          <p:nvPr/>
        </p:nvSpPr>
        <p:spPr>
          <a:xfrm>
            <a:off x="1968746" y="1955800"/>
            <a:ext cx="20436854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6"/>
          <p:cNvSpPr/>
          <p:nvPr/>
        </p:nvSpPr>
        <p:spPr>
          <a:xfrm>
            <a:off x="1968746" y="1955800"/>
            <a:ext cx="2043685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6"/>
          <p:cNvSpPr/>
          <p:nvPr/>
        </p:nvSpPr>
        <p:spPr>
          <a:xfrm>
            <a:off x="1968746" y="195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0" name="Google Shape;116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5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1" name="Google Shape;116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0053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"/>
          <p:cNvSpPr/>
          <p:nvPr/>
        </p:nvSpPr>
        <p:spPr>
          <a:xfrm>
            <a:off x="3035679" y="195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Model: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model of age using metabolic profiling in a large UK cohort (N = 2,239).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6"/>
          <p:cNvSpPr/>
          <p:nvPr/>
        </p:nvSpPr>
        <p:spPr>
          <a:xfrm>
            <a:off x="1968746" y="337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4" name="Google Shape;116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37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5" name="Google Shape;116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34191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6"/>
          <p:cNvSpPr/>
          <p:nvPr/>
        </p:nvSpPr>
        <p:spPr>
          <a:xfrm>
            <a:off x="3035679" y="337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Validation in Finnish Cohort: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Validated the model in a Finnish cohort with repeat measurements from 2,144 individuals.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16"/>
          <p:cNvSpPr/>
          <p:nvPr/>
        </p:nvSpPr>
        <p:spPr>
          <a:xfrm>
            <a:off x="1968746" y="480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8" name="Google Shape;116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68746" y="480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9" name="Google Shape;1169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49752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0" name="Google Shape;117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86286" y="48641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6"/>
          <p:cNvSpPr/>
          <p:nvPr/>
        </p:nvSpPr>
        <p:spPr>
          <a:xfrm>
            <a:off x="3035679" y="480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Aging: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Explored factors contributing to accelerated aging, including lifestyle and psychological risk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6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3" name="Google Shape;117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4" name="Google Shape;1174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63236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6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Acceleration (mAA):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increased mAA was associated with conditions like overweight/obesity, diabetes, heavy alcohol use, and depression.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6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7" name="Google Shape;1177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8" name="Google Shape;117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76863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6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DNA Methylation Age: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Examined DNA methylation age acceleration but found it uncorrelated with mAA.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6"/>
          <p:cNvSpPr/>
          <p:nvPr/>
        </p:nvSpPr>
        <p:spPr>
          <a:xfrm>
            <a:off x="1968746" y="9067800"/>
            <a:ext cx="2025903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1" name="Google Shape;118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6"/>
          <p:cNvSpPr/>
          <p:nvPr/>
        </p:nvSpPr>
        <p:spPr>
          <a:xfrm>
            <a:off x="2857857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Phenotypic Age Acceleration: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Identified associations between phenotypic age acceleration and factors like heavy alcohol use, hypertension, and low income.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6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4" name="Google Shape;118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5" name="Google Shape;1185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92562" y="10508555"/>
            <a:ext cx="714464" cy="72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6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Concluded that metabolomics is a promising tool for assessing biological age, complementing established epigenetic clocks.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6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6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6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96" name="Google Shape;1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7" name="Google Shape;1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98" name="Google Shape;11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9" name="Google Shape;119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0" name="Google Shape;12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1" name="Google Shape;120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2" name="Google Shape;120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3" name="Google Shape;120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4" name="Google Shape;120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5" name="Google Shape;120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6" name="Google Shape;1206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7" name="Google Shape;1207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8" name="Google Shape;120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9" name="Google Shape;120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0" name="Google Shape;12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1" name="Google Shape;121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7"/>
          <p:cNvSpPr/>
          <p:nvPr/>
        </p:nvSpPr>
        <p:spPr>
          <a:xfrm>
            <a:off x="2019552" y="698500"/>
            <a:ext cx="2008121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Understanding Aging: Highlighted the potential of unsupervised learning in uncovering aging principles and dynamics from complex longitudinal data.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3" name="Google Shape;1213;p17"/>
          <p:cNvSpPr/>
          <p:nvPr/>
        </p:nvSpPr>
        <p:spPr>
          <a:xfrm>
            <a:off x="1968746" y="276860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7"/>
          <p:cNvSpPr/>
          <p:nvPr/>
        </p:nvSpPr>
        <p:spPr>
          <a:xfrm>
            <a:off x="1968746" y="276860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7"/>
          <p:cNvSpPr/>
          <p:nvPr/>
        </p:nvSpPr>
        <p:spPr>
          <a:xfrm>
            <a:off x="1968746" y="2768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16" name="Google Shape;121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768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7" name="Google Shape;121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8181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7"/>
          <p:cNvSpPr/>
          <p:nvPr/>
        </p:nvSpPr>
        <p:spPr>
          <a:xfrm>
            <a:off x="3035679" y="2768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Unsupervised Learning for Aging Principles: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Utilized analytical and machine learning tools to understand aging dynamics from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7"/>
          <p:cNvSpPr/>
          <p:nvPr/>
        </p:nvSpPr>
        <p:spPr>
          <a:xfrm>
            <a:off x="1968746" y="4191000"/>
            <a:ext cx="2025903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0" name="Google Shape;122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91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1" name="Google Shape;1221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15670" y="4285878"/>
            <a:ext cx="667540" cy="57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7"/>
          <p:cNvSpPr/>
          <p:nvPr/>
        </p:nvSpPr>
        <p:spPr>
          <a:xfrm>
            <a:off x="2857857" y="4191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Frailty Indicator (dFI):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deep neural network model, including auto-encoder and auto-regression components, to measure aging through the dynamic frailty indicator.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7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4" name="Google Shape;122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5" name="Google Shape;122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0235" y="6224488"/>
            <a:ext cx="759118" cy="75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6" name="Google Shape;122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3859" y="6412632"/>
            <a:ext cx="191395" cy="237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7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dFI could predict remaining lifespan, and its changes were consistent with late-life mortality patterns.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7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9" name="Google Shape;1229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0" name="Google Shape;1230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95762" y="78200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1" name="Google Shape;1231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86286" y="77089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7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Observed that dFI changes correlated with aging hallmarks such as frailty, inflammation markers, and senescent cell accumulation.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7"/>
          <p:cNvSpPr/>
          <p:nvPr/>
        </p:nvSpPr>
        <p:spPr>
          <a:xfrm>
            <a:off x="1968746" y="9067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4" name="Google Shape;123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5" name="Google Shape;1235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16377" y="9377363"/>
            <a:ext cx="666833" cy="440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6" name="Google Shape;1236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47362" y="9079706"/>
            <a:ext cx="404863" cy="4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7"/>
          <p:cNvSpPr/>
          <p:nvPr/>
        </p:nvSpPr>
        <p:spPr>
          <a:xfrm>
            <a:off x="3035679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Response to Interventions: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dFI responded to interventions like a high-fat diet (life-shortening) and rapamycin (life-extending), indicating its sensitivity to physiological changes.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7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9" name="Google Shape;1239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0" name="Google Shape;1240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1873" y="105908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7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Understanding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Highlighted the potential of unsupervised learning in uncovering aging principles and dynamics from complex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7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7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7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7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51" name="Google Shape;12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2" name="Google Shape;12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253" name="Google Shape;12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4" name="Google Shape;12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5" name="Google Shape;12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6" name="Google Shape;125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7" name="Google Shape;125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8" name="Google Shape;125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9" name="Google Shape;125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0" name="Google Shape;126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1" name="Google Shape;126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2" name="Google Shape;126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3" name="Google Shape;126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4" name="Google Shape;126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5" name="Google Shape;126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6" name="Google Shape;126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8"/>
          <p:cNvSpPr/>
          <p:nvPr/>
        </p:nvSpPr>
        <p:spPr>
          <a:xfrm>
            <a:off x="1968746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Heterogeneous aging across multiple organ systems and prediction of chronic disease and mortality 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8"/>
          <p:cNvSpPr/>
          <p:nvPr/>
        </p:nvSpPr>
        <p:spPr>
          <a:xfrm>
            <a:off x="1968746" y="2692400"/>
            <a:ext cx="20436854" cy="9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8"/>
          <p:cNvSpPr/>
          <p:nvPr/>
        </p:nvSpPr>
        <p:spPr>
          <a:xfrm>
            <a:off x="1968746" y="2692400"/>
            <a:ext cx="20436854" cy="8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8"/>
          <p:cNvSpPr/>
          <p:nvPr/>
        </p:nvSpPr>
        <p:spPr>
          <a:xfrm>
            <a:off x="1968746" y="2692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1" name="Google Shape;127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92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2" name="Google Shape;127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8194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8"/>
          <p:cNvSpPr/>
          <p:nvPr/>
        </p:nvSpPr>
        <p:spPr>
          <a:xfrm>
            <a:off x="3035679" y="2692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Multisystem Biological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Studied biological aging in multiple organ systems by analyzing brain imaging and physiological data from the UK Biobank.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8"/>
          <p:cNvSpPr/>
          <p:nvPr/>
        </p:nvSpPr>
        <p:spPr>
          <a:xfrm>
            <a:off x="1968746" y="4114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5" name="Google Shape;127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14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6" name="Google Shape;127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42418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8"/>
          <p:cNvSpPr/>
          <p:nvPr/>
        </p:nvSpPr>
        <p:spPr>
          <a:xfrm>
            <a:off x="3035679" y="4114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Organ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Discovered that an organ's biological age influences the aging process in other organ systems, indicating a multiorgan aging network.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8"/>
          <p:cNvSpPr/>
          <p:nvPr/>
        </p:nvSpPr>
        <p:spPr>
          <a:xfrm>
            <a:off x="1968746" y="5537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9" name="Google Shape;1279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7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0" name="Google Shape;128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6642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8"/>
          <p:cNvSpPr/>
          <p:nvPr/>
        </p:nvSpPr>
        <p:spPr>
          <a:xfrm>
            <a:off x="3035679" y="5537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Chronic Disease Profiles: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normative models for biological age in different organs and identified advanced biological aging associated with 16 chronic diseases.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8"/>
          <p:cNvSpPr/>
          <p:nvPr/>
        </p:nvSpPr>
        <p:spPr>
          <a:xfrm>
            <a:off x="1968746" y="6959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3" name="Google Shape;128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9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4" name="Google Shape;1284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2254" y="7023100"/>
            <a:ext cx="674772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8"/>
          <p:cNvSpPr/>
          <p:nvPr/>
        </p:nvSpPr>
        <p:spPr>
          <a:xfrm>
            <a:off x="3035679" y="6959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Lifestyle and Environmental Factors: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associations between advanced body age and lifestyle choices, environmental factors, and leukocyte telomere lengths.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8"/>
          <p:cNvSpPr/>
          <p:nvPr/>
        </p:nvSpPr>
        <p:spPr>
          <a:xfrm>
            <a:off x="1968746" y="8382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7" name="Google Shape;128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82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8" name="Google Shape;1288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0500" y="8445500"/>
            <a:ext cx="698587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8"/>
          <p:cNvSpPr/>
          <p:nvPr/>
        </p:nvSpPr>
        <p:spPr>
          <a:xfrm>
            <a:off x="3035679" y="8382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Demonstrated that advanced biological aging can predict mortality risk, survival time, and premature death, providing valuable insights into health outcomes.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8"/>
          <p:cNvSpPr/>
          <p:nvPr/>
        </p:nvSpPr>
        <p:spPr>
          <a:xfrm>
            <a:off x="1968746" y="9804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91" name="Google Shape;129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804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2" name="Google Shape;129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99650"/>
            <a:ext cx="674772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"/>
          <p:cNvSpPr/>
          <p:nvPr/>
        </p:nvSpPr>
        <p:spPr>
          <a:xfrm>
            <a:off x="3035679" y="9804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Early Risk Identification: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Suggested the potential for early identification of individuals at risk of aging-related health issues and strategies to address organ-specific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8"/>
          <p:cNvSpPr/>
          <p:nvPr/>
        </p:nvSpPr>
        <p:spPr>
          <a:xfrm>
            <a:off x="1968746" y="11328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8"/>
          <p:cNvSpPr/>
          <p:nvPr/>
        </p:nvSpPr>
        <p:spPr>
          <a:xfrm>
            <a:off x="1968746" y="11328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8"/>
          <p:cNvSpPr/>
          <p:nvPr/>
        </p:nvSpPr>
        <p:spPr>
          <a:xfrm>
            <a:off x="5321965" y="11328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03" name="Google Shape;1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4" name="Google Shape;1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05" name="Google Shape;130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6" name="Google Shape;130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7" name="Google Shape;130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8" name="Google Shape;130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9" name="Google Shape;130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0" name="Google Shape;131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1" name="Google Shape;131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2" name="Google Shape;131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3" name="Google Shape;131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4" name="Google Shape;131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5" name="Google Shape;131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6" name="Google Shape;131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7" name="Google Shape;131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8" name="Google Shape;131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9"/>
          <p:cNvSpPr/>
          <p:nvPr/>
        </p:nvSpPr>
        <p:spPr>
          <a:xfrm>
            <a:off x="1968746" y="5588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4. The Hallmarks of Aging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20" name="Google Shape;1320;p19"/>
          <p:cNvSpPr/>
          <p:nvPr/>
        </p:nvSpPr>
        <p:spPr>
          <a:xfrm>
            <a:off x="1968746" y="1803400"/>
            <a:ext cx="20436854" cy="11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9"/>
          <p:cNvSpPr/>
          <p:nvPr/>
        </p:nvSpPr>
        <p:spPr>
          <a:xfrm>
            <a:off x="1968746" y="1803400"/>
            <a:ext cx="20436854" cy="10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9"/>
          <p:cNvSpPr/>
          <p:nvPr/>
        </p:nvSpPr>
        <p:spPr>
          <a:xfrm>
            <a:off x="1968746" y="1803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3" name="Google Shape;132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803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4" name="Google Shape;132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0500" y="1898650"/>
            <a:ext cx="698587" cy="58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9"/>
          <p:cNvSpPr/>
          <p:nvPr/>
        </p:nvSpPr>
        <p:spPr>
          <a:xfrm>
            <a:off x="3035679" y="1803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Progressive Loss of Physiological Integrity: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Aging involves a gradual decline in physiological function, increasing the risk of diseases and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9"/>
          <p:cNvSpPr/>
          <p:nvPr/>
        </p:nvSpPr>
        <p:spPr>
          <a:xfrm>
            <a:off x="1968746" y="322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7" name="Google Shape;132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22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8" name="Google Shape;1328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32893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9"/>
          <p:cNvSpPr/>
          <p:nvPr/>
        </p:nvSpPr>
        <p:spPr>
          <a:xfrm>
            <a:off x="3035679" y="322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Risk Factor for Diseases: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Aging is the primary risk factor for major diseases like cancer, diabetes, cardiovascular issues, and neurodegenerative disorders.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9"/>
          <p:cNvSpPr/>
          <p:nvPr/>
        </p:nvSpPr>
        <p:spPr>
          <a:xfrm>
            <a:off x="1968746" y="464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1" name="Google Shape;1331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64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2" name="Google Shape;1332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27516" y="47117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9"/>
          <p:cNvSpPr/>
          <p:nvPr/>
        </p:nvSpPr>
        <p:spPr>
          <a:xfrm>
            <a:off x="3035679" y="464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Genetic and Biochemical Control: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 research has revealed that genetic pathways and biochemical processes play a role in controlling the rate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9"/>
          <p:cNvSpPr/>
          <p:nvPr/>
        </p:nvSpPr>
        <p:spPr>
          <a:xfrm>
            <a:off x="1968746" y="607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5" name="Google Shape;133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07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6" name="Google Shape;1336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1873" y="61712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9"/>
          <p:cNvSpPr/>
          <p:nvPr/>
        </p:nvSpPr>
        <p:spPr>
          <a:xfrm>
            <a:off x="3035679" y="607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Nine 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nine common hallmarks of aging across various organisms, particularly focusing on mammalian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9"/>
          <p:cNvSpPr/>
          <p:nvPr/>
        </p:nvSpPr>
        <p:spPr>
          <a:xfrm>
            <a:off x="1968746" y="749300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9" name="Google Shape;1339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49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0" name="Google Shape;1340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32254" y="75565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9"/>
          <p:cNvSpPr/>
          <p:nvPr/>
        </p:nvSpPr>
        <p:spPr>
          <a:xfrm>
            <a:off x="3035679" y="7493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Include: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Genomic instability, telomere attrition, epigenetic changes, proteostasis loss, nutrient-sensing deregulation, mitochondrial dysfunction, cellular senescence, stem cell depletion, and altered intercellular communication.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9"/>
          <p:cNvSpPr/>
          <p:nvPr/>
        </p:nvSpPr>
        <p:spPr>
          <a:xfrm>
            <a:off x="1968746" y="9525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3" name="Google Shape;134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52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4" name="Google Shape;1344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747250"/>
            <a:ext cx="635079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9"/>
          <p:cNvSpPr/>
          <p:nvPr/>
        </p:nvSpPr>
        <p:spPr>
          <a:xfrm>
            <a:off x="3035679" y="9525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Hallmarks: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challenge lies in understanding how these hallmarks are interconnected and their relative contributions to the aging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9"/>
          <p:cNvSpPr/>
          <p:nvPr/>
        </p:nvSpPr>
        <p:spPr>
          <a:xfrm>
            <a:off x="1968746" y="109474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7" name="Google Shape;134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947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8" name="Google Shape;1348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27516" y="11042650"/>
            <a:ext cx="44455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9"/>
          <p:cNvSpPr/>
          <p:nvPr/>
        </p:nvSpPr>
        <p:spPr>
          <a:xfrm>
            <a:off x="3035679" y="109474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Pharmaceutical Targets: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ultimate goal is to find pharmaceutical targets to enhance human health during aging with minimal side effects.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9"/>
          <p:cNvSpPr/>
          <p:nvPr/>
        </p:nvSpPr>
        <p:spPr>
          <a:xfrm>
            <a:off x="1968746" y="124587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9"/>
          <p:cNvSpPr/>
          <p:nvPr/>
        </p:nvSpPr>
        <p:spPr>
          <a:xfrm>
            <a:off x="1968746" y="124587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9"/>
          <p:cNvSpPr/>
          <p:nvPr/>
        </p:nvSpPr>
        <p:spPr>
          <a:xfrm>
            <a:off x="5321965" y="124587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" name="Google Shape;1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39200"/>
            <a:ext cx="7468533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" name="Google Shape;19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" name="Google Shape;19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839200"/>
            <a:ext cx="10034254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" name="Google Shape;19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" name="Google Shape;19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845800"/>
            <a:ext cx="137177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" name="Google Shape;19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47143" y="431800"/>
            <a:ext cx="175281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" name="Google Shape;1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924862" y="845807"/>
            <a:ext cx="1562298" cy="2068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" name="Google Shape;19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" name="Google Shape;19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" name="Google Shape;19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" name="Google Shape;19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" name="Google Shape;20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" name="Google Shape;20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2" name="Google Shape;20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3" name="Google Shape;20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4" name="Google Shape;20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5" name="Google Shape;20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7" name="Google Shape;20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8" name="Google Shape;20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9" name="Google Shape;2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0" name="Google Shape;210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1" name="Google Shape;211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2" name="Google Shape;212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3" name="Google Shape;21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4" name="Google Shape;2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5" name="Google Shape;21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06000" y="223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6" name="Google Shape;21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7" name="Google Shape;217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sp>
        <p:nvSpPr>
          <p:cNvPr id="218" name="Google Shape;218;p2"/>
          <p:cNvSpPr/>
          <p:nvPr/>
        </p:nvSpPr>
        <p:spPr>
          <a:xfrm>
            <a:off x="1663908" y="4597400"/>
            <a:ext cx="17109038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1663908" y="4597400"/>
            <a:ext cx="15318115" cy="1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9600"/>
              <a:buFont typeface="Poppins SemiBold"/>
              <a:buNone/>
            </a:pPr>
            <a:r>
              <a:rPr b="0" i="0" lang="en-US" sz="9600" u="none" cap="none" strike="noStrike">
                <a:solidFill>
                  <a:srgbClr val="FBFB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</a:t>
            </a:r>
            <a:endParaRPr b="0" i="0" sz="9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1663908" y="6400800"/>
            <a:ext cx="17244522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BFBF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Engaging the International Community: A Collective Effort Towards Achieving Global Consensus on Standards, Validation, and Open Decentralized Data Sharing to Use Aging Biomarkers to Assess Interventions to Extend Human Healthspan and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16253724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59" name="Google Shape;13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0" name="Google Shape;13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61" name="Google Shape;13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2" name="Google Shape;136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3" name="Google Shape;13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4" name="Google Shape;136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5" name="Google Shape;136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6" name="Google Shape;136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7" name="Google Shape;136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8" name="Google Shape;136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9" name="Google Shape;136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0" name="Google Shape;137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1" name="Google Shape;137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2" name="Google Shape;137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3" name="Google Shape;137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4" name="Google Shape;137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0"/>
          <p:cNvSpPr/>
          <p:nvPr/>
        </p:nvSpPr>
        <p:spPr>
          <a:xfrm>
            <a:off x="1968746" y="6350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5. Biological Age Estimation Using Circulating Blood Biomarkers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76" name="Google Shape;1376;p20"/>
          <p:cNvSpPr/>
          <p:nvPr/>
        </p:nvSpPr>
        <p:spPr>
          <a:xfrm>
            <a:off x="1968746" y="1993900"/>
            <a:ext cx="20436854" cy="10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20"/>
          <p:cNvSpPr/>
          <p:nvPr/>
        </p:nvSpPr>
        <p:spPr>
          <a:xfrm>
            <a:off x="1968746" y="1993900"/>
            <a:ext cx="20436854" cy="9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0"/>
          <p:cNvSpPr/>
          <p:nvPr/>
        </p:nvSpPr>
        <p:spPr>
          <a:xfrm>
            <a:off x="1968746" y="199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79" name="Google Shape;137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9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0" name="Google Shape;13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0574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20"/>
          <p:cNvSpPr/>
          <p:nvPr/>
        </p:nvSpPr>
        <p:spPr>
          <a:xfrm>
            <a:off x="3035679" y="199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Biological Age (BA) vs. Chronological Age: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is a more accurate measure of physiological decline than chronological age and can be influenced by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0"/>
          <p:cNvSpPr/>
          <p:nvPr/>
        </p:nvSpPr>
        <p:spPr>
          <a:xfrm>
            <a:off x="1968746" y="3416300"/>
            <a:ext cx="2043685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3" name="Google Shape;138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41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4" name="Google Shape;138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95762" y="34798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0"/>
          <p:cNvSpPr/>
          <p:nvPr/>
        </p:nvSpPr>
        <p:spPr>
          <a:xfrm>
            <a:off x="3035679" y="3416300"/>
            <a:ext cx="19505405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Blood-Based Biomarkers for BA: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Blood biomarkers are suitable for estimating BA.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0"/>
          <p:cNvSpPr/>
          <p:nvPr/>
        </p:nvSpPr>
        <p:spPr>
          <a:xfrm>
            <a:off x="1968746" y="43815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7" name="Google Shape;138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38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8" name="Google Shape;1388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63214" y="4460677"/>
            <a:ext cx="572582" cy="58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20"/>
          <p:cNvSpPr/>
          <p:nvPr/>
        </p:nvSpPr>
        <p:spPr>
          <a:xfrm>
            <a:off x="3035679" y="43815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 Learning for BA Estimation: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models using circulating biomarkers from the UK Biobank improve BA estimation.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0"/>
          <p:cNvSpPr/>
          <p:nvPr/>
        </p:nvSpPr>
        <p:spPr>
          <a:xfrm>
            <a:off x="1968746" y="580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1" name="Google Shape;139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80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2" name="Google Shape;1392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5835650"/>
            <a:ext cx="571571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20"/>
          <p:cNvSpPr/>
          <p:nvPr/>
        </p:nvSpPr>
        <p:spPr>
          <a:xfrm>
            <a:off x="3035679" y="580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Cox Model with 25 Biomarkers: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Elastic-Net derived Cox model with 25 selected biomarkers predicts mortality risk and outperforms the PhenoAge model by 9.2%.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0"/>
          <p:cNvSpPr/>
          <p:nvPr/>
        </p:nvSpPr>
        <p:spPr>
          <a:xfrm>
            <a:off x="1968746" y="72263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5" name="Google Shape;139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22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6" name="Google Shape;1396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732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0"/>
          <p:cNvSpPr/>
          <p:nvPr/>
        </p:nvSpPr>
        <p:spPr>
          <a:xfrm>
            <a:off x="3035679" y="72263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Assay Panels: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common clinical assay panels with fewer biomarkers, along with imputation, maintains predictive accuracy.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20"/>
          <p:cNvSpPr/>
          <p:nvPr/>
        </p:nvSpPr>
        <p:spPr>
          <a:xfrm>
            <a:off x="1968746" y="86487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9" name="Google Shape;139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648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0" name="Google Shape;1400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87493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0"/>
          <p:cNvSpPr/>
          <p:nvPr/>
        </p:nvSpPr>
        <p:spPr>
          <a:xfrm>
            <a:off x="3035679" y="86487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 Definition: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 is estimated as an age equivalent within the same-sex population, indicating an individual's mortality risk.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0"/>
          <p:cNvSpPr/>
          <p:nvPr/>
        </p:nvSpPr>
        <p:spPr>
          <a:xfrm>
            <a:off x="1968746" y="100711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03" name="Google Shape;140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0711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4" name="Google Shape;140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32254" y="10166350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20"/>
          <p:cNvSpPr/>
          <p:nvPr/>
        </p:nvSpPr>
        <p:spPr>
          <a:xfrm>
            <a:off x="3035679" y="100711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Wide Range of BA Values: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values can vary from 20 years younger to 20 years older than an individual's chronological age, highlighting the significance of aging signals in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0"/>
          <p:cNvSpPr/>
          <p:nvPr/>
        </p:nvSpPr>
        <p:spPr>
          <a:xfrm>
            <a:off x="1968746" y="11582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0"/>
          <p:cNvSpPr/>
          <p:nvPr/>
        </p:nvSpPr>
        <p:spPr>
          <a:xfrm>
            <a:off x="1968746" y="11582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0"/>
          <p:cNvSpPr/>
          <p:nvPr/>
        </p:nvSpPr>
        <p:spPr>
          <a:xfrm>
            <a:off x="5321965" y="11582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15" name="Google Shape;14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6" name="Google Shape;14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17" name="Google Shape;14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8" name="Google Shape;14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9" name="Google Shape;14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0" name="Google Shape;142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1" name="Google Shape;142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2" name="Google Shape;142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3" name="Google Shape;142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4" name="Google Shape;142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5" name="Google Shape;142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6" name="Google Shape;142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7" name="Google Shape;142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8" name="Google Shape;142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9" name="Google Shape;142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0" name="Google Shape;143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1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 Longitudinal analysis of blood markers reveals progressive loss of resilience and predicts human lifespan limit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2" name="Google Shape;1432;p21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1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5" name="Google Shape;143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6" name="Google Shape;1436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21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CBC Measurements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Longitudinal data from CBC measurements were analyzed to understand aging dynamics.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9" name="Google Shape;143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0" name="Google Shape;1440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21"/>
          <p:cNvSpPr/>
          <p:nvPr/>
        </p:nvSpPr>
        <p:spPr>
          <a:xfrm>
            <a:off x="3035679" y="41084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Organism State Indicator (DOSI):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DOSI, a log-linear mortality estimate derived from CBC variables, served as a quantitative measure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1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3" name="Google Shape;144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4" name="Google Shape;1444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5943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21"/>
          <p:cNvSpPr/>
          <p:nvPr/>
        </p:nvSpPr>
        <p:spPr>
          <a:xfrm>
            <a:off x="3035679" y="55308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Physiological Resilience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Broadening of the age-dependent DOSI distribution indicated a progressive loss of physiological resilience during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1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7" name="Google Shape;144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8" name="Google Shape;1448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7048500"/>
            <a:ext cx="508063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1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Predicted Critical Point: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Extrapolation suggested a critical point at 120-150 years of age, marking a complete loss of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1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1" name="Google Shape;145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2" name="Google Shape;1452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84709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21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Confirmation by Wearable Device Data: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of physical activity data from wearable devices independently confirmed this critical point.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21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5" name="Google Shape;145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798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6" name="Google Shape;1456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6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1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Intrinsic Biological Property: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criticality leading to the end of life is an intrinsic biological characteristic independent of external stress factors, representing a fundamental limit to human lifespan.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21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1"/>
          <p:cNvSpPr/>
          <p:nvPr/>
        </p:nvSpPr>
        <p:spPr>
          <a:xfrm>
            <a:off x="1968746" y="1193165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1"/>
          <p:cNvSpPr/>
          <p:nvPr/>
        </p:nvSpPr>
        <p:spPr>
          <a:xfrm>
            <a:off x="5321965" y="1193165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67" name="Google Shape;14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8" name="Google Shape;14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" y="0"/>
            <a:ext cx="24387048" cy="14237153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69" name="Google Shape;14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0" name="Google Shape;14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1" name="Google Shape;14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2" name="Google Shape;14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3" name="Google Shape;147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4" name="Google Shape;147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5" name="Google Shape;147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6" name="Google Shape;147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7" name="Google Shape;147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8" name="Google Shape;147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9" name="Google Shape;147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0" name="Google Shape;148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1" name="Google Shape;148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2" name="Google Shape;148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22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7. </a:t>
            </a: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Aging Biomarker Consortium represents a new era for aging research in 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84" name="Google Shape;1484;p22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2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2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87" name="Google Shape;1487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8" name="Google Shape;1488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22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22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1" name="Google Shape;1491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2" name="Google Shape;149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22"/>
          <p:cNvSpPr/>
          <p:nvPr/>
        </p:nvSpPr>
        <p:spPr>
          <a:xfrm>
            <a:off x="3035679" y="5392208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2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5" name="Google Shape;149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6" name="Google Shape;149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57962" y="58229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22"/>
          <p:cNvSpPr/>
          <p:nvPr/>
        </p:nvSpPr>
        <p:spPr>
          <a:xfrm>
            <a:off x="2995457" y="4135362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9" name="Google Shape;149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22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22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2" name="Google Shape;150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3" name="Google Shape;1503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22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2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6" name="Google Shape;150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7" name="Google Shape;1507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7948" y="977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2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2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"/>
          <p:cNvSpPr/>
          <p:nvPr/>
        </p:nvSpPr>
        <p:spPr>
          <a:xfrm>
            <a:off x="1831871" y="12050050"/>
            <a:ext cx="3285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2"/>
          <p:cNvSpPr/>
          <p:nvPr/>
        </p:nvSpPr>
        <p:spPr>
          <a:xfrm>
            <a:off x="5398180" y="11931650"/>
            <a:ext cx="29460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rgbClr val="00B4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2"/>
          <p:cNvSpPr txBox="1"/>
          <p:nvPr/>
        </p:nvSpPr>
        <p:spPr>
          <a:xfrm>
            <a:off x="3274058" y="2627994"/>
            <a:ext cx="1904910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can be classified into six  categories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physiological characteristics;  imaging traits; histological features; cellular alterations; molecular changes; and secretory factors.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2"/>
          <p:cNvSpPr txBox="1"/>
          <p:nvPr/>
        </p:nvSpPr>
        <p:spPr>
          <a:xfrm>
            <a:off x="3249489" y="3978870"/>
            <a:ext cx="1981024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six categories provide 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framework for mechanistic studies of the  fundamental principles of aging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uncover  cellular and molecular insights into regulatory  networks that govern the aging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2"/>
          <p:cNvSpPr txBox="1"/>
          <p:nvPr/>
        </p:nvSpPr>
        <p:spPr>
          <a:xfrm>
            <a:off x="3274058" y="5725120"/>
            <a:ext cx="1875434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Integrating  multi-omics data, including (single-cell) tran-scriptome, proteome, epigenome, metabo-lome, metagenome and phenome data  to launch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Aging Index initiative aided  by 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22"/>
          <p:cNvSpPr txBox="1"/>
          <p:nvPr/>
        </p:nvSpPr>
        <p:spPr>
          <a:xfrm>
            <a:off x="3274555" y="7639512"/>
            <a:ext cx="1875384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ABC will establish an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biological-age-evaluation system  for the Chinese population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which can serve as a foundation for future collaboration with  other aging research consortia worldwide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2"/>
          <p:cNvSpPr txBox="1"/>
          <p:nvPr/>
        </p:nvSpPr>
        <p:spPr>
          <a:xfrm>
            <a:off x="3289874" y="9652906"/>
            <a:ext cx="1872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consortium seeks to build closer partnerships for health cooperation, connectivity, green development, openness, diversity and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inclusiveness to advance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understanding of aging and to extend the healthspan of humans in a community of common health for mankind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23" name="Google Shape;1523;g2a66cdc178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4" name="Google Shape;1524;g2a66cdc178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25" name="Google Shape;1525;g2a66cdc1780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6" name="Google Shape;1526;g2a66cdc1780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7" name="Google Shape;1527;g2a66cdc1780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8" name="Google Shape;1528;g2a66cdc1780_0_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9" name="Google Shape;1529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0" name="Google Shape;1530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1" name="Google Shape;1531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2" name="Google Shape;1532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3" name="Google Shape;1533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4" name="Google Shape;1534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5" name="Google Shape;1535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6" name="Google Shape;1536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7" name="Google Shape;1537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8" name="Google Shape;1538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a66cdc1780_0_19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8.  The  AFAR FAST initiative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0" name="Google Shape;1540;g2a66cdc1780_0_19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1" name="Google Shape;1541;g2a66cdc1780_0_19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2" name="Google Shape;1542;g2a66cdc1780_0_19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3" name="Google Shape;1543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4" name="Google Shape;1544;g2a66cdc1780_0_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2a66cdc1780_0_19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g2a66cdc1780_0_19"/>
          <p:cNvSpPr/>
          <p:nvPr/>
        </p:nvSpPr>
        <p:spPr>
          <a:xfrm>
            <a:off x="1968746" y="41084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7" name="Google Shape;154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8" name="Google Shape;1548;g2a66cdc1780_0_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g2a66cdc1780_0_19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g2a66cdc1780_0_19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1" name="Google Shape;155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2" name="Google Shape;1552;g2a66cdc1780_0_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62" y="596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a66cdc1780_0_19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4" name="Google Shape;1554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2a66cdc1780_0_19"/>
          <p:cNvSpPr/>
          <p:nvPr/>
        </p:nvSpPr>
        <p:spPr>
          <a:xfrm>
            <a:off x="3274054" y="6139513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trial seeks to establish aging as a treatable condition and gain FDA approval for aging as an indication for treatment.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6" name="Google Shape;1556;g2a66cdc1780_0_19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57" name="Google Shape;155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8" name="Google Shape;1558;g2a66cdc1780_0_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g2a66cdc1780_0_19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g2a66cdc1780_0_19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61" name="Google Shape;156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2a66cdc1780_0_19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a66cdc1780_0_19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4" name="Google Shape;1564;g2a66cdc1780_0_19"/>
          <p:cNvSpPr/>
          <p:nvPr/>
        </p:nvSpPr>
        <p:spPr>
          <a:xfrm>
            <a:off x="1831879" y="120500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/>
              </a:rPr>
              <a:t>View Link​:</a:t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5" name="Google Shape;1565;g2a66cdc1780_0_19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American Federation for Aging Research (AFAR) focuses on advancing aging research through grant programs, fellowships, and leading studies like the FAST Initiative, Tame Trial​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6" name="Google Shape;1566;g2a66cdc1780_0_19"/>
          <p:cNvSpPr txBox="1"/>
          <p:nvPr/>
        </p:nvSpPr>
        <p:spPr>
          <a:xfrm>
            <a:off x="3274539" y="3998870"/>
            <a:ext cx="1981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TAME (Targeting Aging with Metformin) Trial is a significant six-year clinical trial across 14 research institutions, aiming to test if metformin can delay the progression of age-related chronic diseases in individuals aged 65-79​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g2a66cdc1780_0_19"/>
          <p:cNvSpPr txBox="1"/>
          <p:nvPr/>
        </p:nvSpPr>
        <p:spPr>
          <a:xfrm>
            <a:off x="3274555" y="7639512"/>
            <a:ext cx="187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successful outcome of the TAME Trial could open up new avenues for treatments targeting the biology of aging, thus potentially revolutionizing the future of healthy aging and biotech innovation.​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8" name="Google Shape;1568;g2a66cdc1780_0_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74" name="Google Shape;1574;g2b12681276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5" name="Google Shape;1575;g2b12681276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76" name="Google Shape;1576;g2b12681276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7" name="Google Shape;1577;g2b12681276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8" name="Google Shape;1578;g2b126812769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9" name="Google Shape;1579;g2b126812769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0" name="Google Shape;1580;g2b12681276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1" name="Google Shape;1581;g2b12681276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2" name="Google Shape;1582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3" name="Google Shape;1583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4" name="Google Shape;1584;g2b126812769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5" name="Google Shape;1585;g2b126812769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6" name="Google Shape;1586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7" name="Google Shape;1587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8" name="Google Shape;1588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9" name="Google Shape;1589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g2b126812769_0_0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</a:t>
            </a: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  </a:t>
            </a:r>
            <a:r>
              <a:rPr lang="en-US" sz="3600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Biomarkers of Aging 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1" name="Google Shape;1591;g2b126812769_0_0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92" name="Google Shape;1592;g2b126812769_0_0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3" name="Google Shape;1593;g2b126812769_0_0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94" name="Google Shape;1594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5" name="Google Shape;1595;g2b126812769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g2b126812769_0_0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g2b126812769_0_0"/>
          <p:cNvSpPr/>
          <p:nvPr/>
        </p:nvSpPr>
        <p:spPr>
          <a:xfrm>
            <a:off x="2215696" y="4176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98" name="Google Shape;1598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9" name="Google Shape;1599;g2b126812769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g2b126812769_0_0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g2b126812769_0_0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02" name="Google Shape;1602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g2b126812769_0_0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04" name="Google Shape;1604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g2b126812769_0_0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06" name="Google Shape;1606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2b126812769_0_0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g2b126812769_0_0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09" name="Google Shape;1609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g2b126812769_0_0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g2b126812769_0_0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2" name="Google Shape;1612;g2b126812769_0_0"/>
          <p:cNvSpPr/>
          <p:nvPr/>
        </p:nvSpPr>
        <p:spPr>
          <a:xfrm>
            <a:off x="881804" y="122872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Reference: </a:t>
            </a:r>
            <a:r>
              <a:rPr lang="en-US" sz="3200" u="sng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View Website</a:t>
            </a:r>
            <a:endParaRPr b="0" i="0" sz="3200" u="sng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3" name="Google Shape;1613;g2b126812769_0_0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Competition launched by the Biomarkers of Aging Consortium, Methuselah Foundation, VoLoFoundation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4" name="Google Shape;1614;g2b126812769_0_0">
            <a:hlinkClick r:id="rId15"/>
          </p:cNvPr>
          <p:cNvSpPr txBox="1"/>
          <p:nvPr/>
        </p:nvSpPr>
        <p:spPr>
          <a:xfrm>
            <a:off x="3274550" y="3998875"/>
            <a:ext cx="19810200" cy="9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competition was launched on December 4, 2023 and will have three consecutive tracks for the prediction of chronological age, mortality, and multi-morbidity. The competition will be hosted on Synapse and the winning models for each track will receive a cash prize.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Challenge Timeline and Awards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12/4/2023 - Team formation, open registration, and public comment phase begins.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Q2 2024 - Phase 1 - Chronological Age Prediction Challenge - $30k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Q3 2024 - Phase 2 - Longevity Prediction Challenge (mortality) - $70k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November 1, 2024 - Winners celebration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TBD 2025 - Healthspan Prediction (multi-morbidity) - $100k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g2b126812769_0_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21" name="Google Shape;1621;g2b126812769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2" name="Google Shape;1622;g2b126812769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623" name="Google Shape;1623;g2b126812769_0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4" name="Google Shape;1624;g2b126812769_0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5" name="Google Shape;1625;g2b126812769_0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6" name="Google Shape;1626;g2b126812769_0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7" name="Google Shape;1627;g2b126812769_0_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8" name="Google Shape;1628;g2b126812769_0_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9" name="Google Shape;1629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0" name="Google Shape;1630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1" name="Google Shape;1631;g2b126812769_0_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2" name="Google Shape;1632;g2b126812769_0_5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3" name="Google Shape;1633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4" name="Google Shape;1634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5" name="Google Shape;1635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6" name="Google Shape;1636;g2b126812769_0_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g2b126812769_0_50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8.  The  AFAR FAST initiative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38" name="Google Shape;1638;g2b126812769_0_50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9" name="Google Shape;1639;g2b126812769_0_50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0" name="Google Shape;1640;g2b126812769_0_50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41" name="Google Shape;1641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2" name="Google Shape;1642;g2b126812769_0_5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g2b126812769_0_50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g2b126812769_0_50"/>
          <p:cNvSpPr/>
          <p:nvPr/>
        </p:nvSpPr>
        <p:spPr>
          <a:xfrm>
            <a:off x="1968746" y="41084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45" name="Google Shape;1645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6" name="Google Shape;1646;g2b126812769_0_5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7" name="Google Shape;1647;g2b126812769_0_50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g2b126812769_0_50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49" name="Google Shape;1649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0" name="Google Shape;1650;g2b126812769_0_5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62" y="596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g2b126812769_0_50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52" name="Google Shape;1652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g2b126812769_0_50"/>
          <p:cNvSpPr/>
          <p:nvPr/>
        </p:nvSpPr>
        <p:spPr>
          <a:xfrm>
            <a:off x="3274054" y="6139513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trial seeks to establish aging as a treatable condition and gain FDA approval for aging as an indication for treatment.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4" name="Google Shape;1654;g2b126812769_0_50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55" name="Google Shape;1655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6" name="Google Shape;1656;g2b126812769_0_5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g2b126812769_0_50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8" name="Google Shape;1658;g2b126812769_0_50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59" name="Google Shape;1659;g2b126812769_0_5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0" name="Google Shape;1660;g2b126812769_0_50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1" name="Google Shape;1661;g2b126812769_0_50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2" name="Google Shape;1662;g2b126812769_0_50"/>
          <p:cNvSpPr/>
          <p:nvPr/>
        </p:nvSpPr>
        <p:spPr>
          <a:xfrm>
            <a:off x="1831879" y="120500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/>
              </a:rPr>
              <a:t>View Link​</a:t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3" name="Google Shape;1663;g2b126812769_0_50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American Federation for Aging Research (AFAR) focuses on advancing aging research through grant programs, fellowships, and leading studies like the FAST Initiative, Tame Trial​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4" name="Google Shape;1664;g2b126812769_0_50"/>
          <p:cNvSpPr txBox="1"/>
          <p:nvPr/>
        </p:nvSpPr>
        <p:spPr>
          <a:xfrm>
            <a:off x="3274539" y="3998870"/>
            <a:ext cx="1981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TAME (Targeting Aging with Metformin) Trial is a significant six-year clinical trial across 14 research institutions, aiming to test if metformin can delay the progression of age-related chronic diseases in individuals aged 65-79​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5" name="Google Shape;1665;g2b126812769_0_50"/>
          <p:cNvSpPr txBox="1"/>
          <p:nvPr/>
        </p:nvSpPr>
        <p:spPr>
          <a:xfrm>
            <a:off x="3274555" y="7639512"/>
            <a:ext cx="187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successful outcome of the TAME Trial could open up new avenues for treatments targeting the biology of aging, thus potentially revolutionizing the future of healthy aging and biotech innovation.​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6" name="Google Shape;1666;g2b126812769_0_5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72" name="Google Shape;16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3" name="Google Shape;16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674" name="Google Shape;167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5" name="Google Shape;167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6" name="Google Shape;167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7" name="Google Shape;1677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8" name="Google Shape;1678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9" name="Google Shape;167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0" name="Google Shape;1680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1" name="Google Shape;1681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2" name="Google Shape;1682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3" name="Google Shape;1683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4" name="Google Shape;1684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5" name="Google Shape;1685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6" name="Google Shape;1686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7" name="Google Shape;1687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8" name="Google Shape;1688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9" name="Google Shape;168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0" name="Google Shape;1690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1" name="Google Shape;1691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2" name="Google Shape;1692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3" name="Google Shape;169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4" name="Google Shape;169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5" name="Google Shape;169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6" name="Google Shape;169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7" name="Google Shape;1697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350369" y="4648200"/>
            <a:ext cx="4407451" cy="440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8" name="Google Shape;1698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90641" y="5072063"/>
            <a:ext cx="3926909" cy="355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9" name="Google Shape;1699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668726" y="5824240"/>
            <a:ext cx="1752568" cy="107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0" name="Google Shape;1700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080146" y="6706270"/>
            <a:ext cx="294047" cy="294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1" name="Google Shape;1701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513624" y="5604545"/>
            <a:ext cx="517004" cy="51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23"/>
          <p:cNvSpPr/>
          <p:nvPr/>
        </p:nvSpPr>
        <p:spPr>
          <a:xfrm>
            <a:off x="1384473" y="3670300"/>
            <a:ext cx="14009851" cy="6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3"/>
          <p:cNvSpPr/>
          <p:nvPr/>
        </p:nvSpPr>
        <p:spPr>
          <a:xfrm>
            <a:off x="1384473" y="3670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23"/>
          <p:cNvSpPr/>
          <p:nvPr/>
        </p:nvSpPr>
        <p:spPr>
          <a:xfrm>
            <a:off x="1384473" y="3670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Stakeholder Roadmap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23"/>
          <p:cNvSpPr/>
          <p:nvPr/>
        </p:nvSpPr>
        <p:spPr>
          <a:xfrm>
            <a:off x="1384473" y="5473700"/>
            <a:ext cx="14009851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23"/>
          <p:cNvSpPr/>
          <p:nvPr/>
        </p:nvSpPr>
        <p:spPr>
          <a:xfrm>
            <a:off x="1384473" y="5473700"/>
            <a:ext cx="1400985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707" name="Google Shape;1707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5473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8" name="Google Shape;1708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47981" y="5568950"/>
            <a:ext cx="63507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23"/>
          <p:cNvSpPr/>
          <p:nvPr/>
        </p:nvSpPr>
        <p:spPr>
          <a:xfrm>
            <a:off x="2451406" y="5473700"/>
            <a:ext cx="13078401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Utilize existing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D2C apps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decentralized clinical trials, showcasing a cost-effective, personalized trial model with reduced regulatory hurdles worldwide.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23"/>
          <p:cNvSpPr/>
          <p:nvPr/>
        </p:nvSpPr>
        <p:spPr>
          <a:xfrm>
            <a:off x="1384473" y="7607300"/>
            <a:ext cx="1400985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711" name="Google Shape;1711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7607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2" name="Google Shape;1712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47981" y="76708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23"/>
          <p:cNvSpPr/>
          <p:nvPr/>
        </p:nvSpPr>
        <p:spPr>
          <a:xfrm>
            <a:off x="2451406" y="7607300"/>
            <a:ext cx="13078401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Demonstrate that our aging metrics lead to decreased disease and death risk, validating the efficacy of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decentralized trials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diverse variables and maintaining data privacy through advanced techniques.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23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20" name="Google Shape;17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1" name="Google Shape;17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2" name="Google Shape;172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723" name="Google Shape;172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4" name="Google Shape;172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5" name="Google Shape;1725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6" name="Google Shape;1726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7" name="Google Shape;1727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8" name="Google Shape;1728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9" name="Google Shape;1729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0" name="Google Shape;173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1" name="Google Shape;173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2" name="Google Shape;173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3" name="Google Shape;1733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4" name="Google Shape;1734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5" name="Google Shape;173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6" name="Google Shape;1736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7" name="Google Shape;1737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8" name="Google Shape;1738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9" name="Google Shape;1739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0" name="Google Shape;1740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1" name="Google Shape;174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2" name="Google Shape;174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3" name="Google Shape;1743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4" name="Google Shape;174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5" name="Google Shape;1745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6" name="Google Shape;1746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7" name="Google Shape;1747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8" name="Google Shape;1748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9" name="Google Shape;1749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0" name="Google Shape;1750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1" name="Google Shape;1751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2" name="Google Shape;1752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3" name="Google Shape;1753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4" name="Google Shape;1754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5" name="Google Shape;175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6" name="Google Shape;1756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7" name="Google Shape;1757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8" name="Google Shape;1758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9" name="Google Shape;1759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0" name="Google Shape;1760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1" name="Google Shape;1761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2" name="Google Shape;1762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3" name="Google Shape;1763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4" name="Google Shape;1764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5" name="Google Shape;1765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6" name="Google Shape;1766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7" name="Google Shape;1767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8" name="Google Shape;1768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9" name="Google Shape;1769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0" name="Google Shape;1770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1" name="Google Shape;177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2" name="Google Shape;1772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3" name="Google Shape;1773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4" name="Google Shape;1774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5" name="Google Shape;1775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6" name="Google Shape;177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7" name="Google Shape;1777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8" name="Google Shape;1778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9" name="Google Shape;1779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0" name="Google Shape;1780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1" name="Google Shape;1781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2" name="Google Shape;1782;p2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3" name="Google Shape;1783;p2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4" name="Google Shape;1784;p2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5" name="Google Shape;1785;p2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6" name="Google Shape;1786;p2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7" name="Google Shape;1787;p2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8" name="Google Shape;1788;p2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9" name="Google Shape;1789;p2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0" name="Google Shape;1790;p2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1" name="Google Shape;1791;p2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2" name="Google Shape;1792;p2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3" name="Google Shape;1793;p2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4" name="Google Shape;1794;p2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5" name="Google Shape;1795;p2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6" name="Google Shape;179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7" name="Google Shape;1797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8" name="Google Shape;1798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9" name="Google Shape;1799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0" name="Google Shape;1800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1" name="Google Shape;180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2" name="Google Shape;1802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3" name="Google Shape;1803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4" name="Google Shape;1804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5" name="Google Shape;1805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6" name="Google Shape;1806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7" name="Google Shape;1807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8" name="Google Shape;1808;p2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9" name="Google Shape;1809;p2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0" name="Google Shape;1810;p2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1" name="Google Shape;1811;p2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2" name="Google Shape;1812;p2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3" name="Google Shape;1813;p2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4" name="Google Shape;1814;p2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5" name="Google Shape;1815;p2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6" name="Google Shape;1816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7" name="Google Shape;1817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Google Shape;1818;p24"/>
          <p:cNvSpPr/>
          <p:nvPr/>
        </p:nvSpPr>
        <p:spPr>
          <a:xfrm>
            <a:off x="3696162" y="4610100"/>
            <a:ext cx="18074359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4"/>
          <p:cNvSpPr/>
          <p:nvPr/>
        </p:nvSpPr>
        <p:spPr>
          <a:xfrm>
            <a:off x="6827103" y="46101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4"/>
          <p:cNvSpPr/>
          <p:nvPr/>
        </p:nvSpPr>
        <p:spPr>
          <a:xfrm>
            <a:off x="6691620" y="46101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End Goal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4"/>
          <p:cNvSpPr/>
          <p:nvPr/>
        </p:nvSpPr>
        <p:spPr>
          <a:xfrm>
            <a:off x="3628420" y="6235700"/>
            <a:ext cx="18209843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obtain validated regulatory approval for aging clocks/biomarkers as surrogate endpoints and to test various aging drugs and lifestyle interventions, creating models that can inform personalized health optimization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28" name="Google Shape;18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9" name="Google Shape;182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0" name="Google Shape;183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1" name="Google Shape;183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2" name="Google Shape;1832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65683" y="3048000"/>
            <a:ext cx="167661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3" name="Google Shape;1833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7192" y="3462040"/>
            <a:ext cx="1562298" cy="2094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4" name="Google Shape;1834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5" name="Google Shape;1835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465683" y="0"/>
            <a:ext cx="2921365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6" name="Google Shape;1836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7" name="Google Shape;183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8" name="Google Shape;183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9" name="Google Shape;1839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0" name="Google Shape;1840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1" name="Google Shape;1841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2" name="Google Shape;1842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3" name="Google Shape;1843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4" name="Google Shape;184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5" name="Google Shape;184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6" name="Google Shape;184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7" name="Google Shape;1847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8" name="Google Shape;184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9" name="Google Shape;1849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0" name="Google Shape;185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1" name="Google Shape;1851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2" name="Google Shape;1852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3" name="Google Shape;1853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4" name="Google Shape;1854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5" name="Google Shape;1855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6" name="Google Shape;1856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7" name="Google Shape;1857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8" name="Google Shape;1858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9" name="Google Shape;1859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0" name="Google Shape;1860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1" name="Google Shape;1861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2" name="Google Shape;1862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3" name="Google Shape;1863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4" name="Google Shape;1864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1865" name="Google Shape;1865;p25"/>
          <p:cNvSpPr/>
          <p:nvPr/>
        </p:nvSpPr>
        <p:spPr>
          <a:xfrm>
            <a:off x="4661483" y="2400300"/>
            <a:ext cx="15076784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25"/>
          <p:cNvSpPr/>
          <p:nvPr/>
        </p:nvSpPr>
        <p:spPr>
          <a:xfrm>
            <a:off x="9678610" y="2400300"/>
            <a:ext cx="504253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7" name="Google Shape;1867;p25"/>
          <p:cNvSpPr/>
          <p:nvPr/>
        </p:nvSpPr>
        <p:spPr>
          <a:xfrm>
            <a:off x="9678610" y="2400300"/>
            <a:ext cx="5313497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Questions??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8" name="Google Shape;1868;p25"/>
          <p:cNvSpPr/>
          <p:nvPr/>
        </p:nvSpPr>
        <p:spPr>
          <a:xfrm>
            <a:off x="4661483" y="4229100"/>
            <a:ext cx="15076784" cy="7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9" name="Google Shape;1869;p25"/>
          <p:cNvSpPr/>
          <p:nvPr/>
        </p:nvSpPr>
        <p:spPr>
          <a:xfrm>
            <a:off x="4661483" y="42291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we encourage more international collaboration in the field of aging biomarkers for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0" name="Google Shape;1870;p25"/>
          <p:cNvSpPr/>
          <p:nvPr/>
        </p:nvSpPr>
        <p:spPr>
          <a:xfrm>
            <a:off x="4661483" y="59817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Are there any challenges or barriers to adopting aging biomarkers in clinical trials on a global scale, and how can we address them?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1" name="Google Shape;1871;p25"/>
          <p:cNvSpPr/>
          <p:nvPr/>
        </p:nvSpPr>
        <p:spPr>
          <a:xfrm>
            <a:off x="4661483" y="7734300"/>
            <a:ext cx="1521226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In what ways can the research community and pharmaceutical companies contribute to advancing the use of aging biomarkers in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2" name="Google Shape;1872;p25"/>
          <p:cNvSpPr/>
          <p:nvPr/>
        </p:nvSpPr>
        <p:spPr>
          <a:xfrm>
            <a:off x="4661483" y="100965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What examples or success stories of using aging biomarkers in trials can be shared to inspire further collaboration and adoption?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3" name="Google Shape;1873;p2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79" name="Google Shape;18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0" name="Google Shape;188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27600"/>
            <a:ext cx="16181822" cy="87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1" name="Google Shape;188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54600"/>
            <a:ext cx="16080210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2" name="Google Shape;188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49800"/>
            <a:ext cx="1447981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3" name="Google Shape;1883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876800"/>
            <a:ext cx="1346368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4" name="Google Shape;188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5" name="Google Shape;188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6" name="Google Shape;188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807200"/>
            <a:ext cx="2235479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7" name="Google Shape;188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6934200"/>
            <a:ext cx="2108464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8" name="Google Shape;1888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95549" y="13233400"/>
            <a:ext cx="5944343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9" name="Google Shape;1889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22565" y="13360400"/>
            <a:ext cx="5690311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0" name="Google Shape;1890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1753" y="12395200"/>
            <a:ext cx="5639505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1" name="Google Shape;1891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48768" y="12522200"/>
            <a:ext cx="5410876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2" name="Google Shape;1892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4724400"/>
            <a:ext cx="2616527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3" name="Google Shape;1893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4851400"/>
            <a:ext cx="2540318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4" name="Google Shape;1894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5264150"/>
            <a:ext cx="2121999" cy="2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5" name="Google Shape;1895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6" name="Google Shape;1896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7" name="Google Shape;1897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8" name="Google Shape;1898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9" name="Google Shape;1899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0" name="Google Shape;1900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1" name="Google Shape;1901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2" name="Google Shape;1902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3" name="Google Shape;1903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4" name="Google Shape;1904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5" name="Google Shape;1905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6" name="Google Shape;1906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7" name="Google Shape;1907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8" name="Google Shape;1908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9" name="Google Shape;1909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0" name="Google Shape;1910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1" name="Google Shape;1911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2" name="Google Shape;1912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3" name="Google Shape;1913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4" name="Google Shape;1914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5" name="Google Shape;1915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6" name="Google Shape;1916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7" name="Google Shape;1917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8" name="Google Shape;1918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9" name="Google Shape;1919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0" name="Google Shape;1920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1" name="Google Shape;1921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2" name="Google Shape;1922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3" name="Google Shape;1923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4" name="Google Shape;1924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5" name="Google Shape;1925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6" name="Google Shape;1926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7" name="Google Shape;1927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8" name="Google Shape;1928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9" name="Google Shape;1929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0" name="Google Shape;1930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1" name="Google Shape;1931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2" name="Google Shape;1932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3" name="Google Shape;1933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4" name="Google Shape;1934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5" name="Google Shape;1935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6" name="Google Shape;1936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7" name="Google Shape;1937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8" name="Google Shape;1938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9" name="Google Shape;1939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0" name="Google Shape;1940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1" name="Google Shape;1941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2" name="Google Shape;1942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3" name="Google Shape;1943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4" name="Google Shape;1944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5" name="Google Shape;1945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6" name="Google Shape;1946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7" name="Google Shape;1947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8" name="Google Shape;1948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9" name="Google Shape;1949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0" name="Google Shape;1950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1" name="Google Shape;1951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2" name="Google Shape;1952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3" name="Google Shape;1953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4" name="Google Shape;1954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5" name="Google Shape;1955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6" name="Google Shape;1956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7" name="Google Shape;1957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8" name="Google Shape;1958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9" name="Google Shape;1959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0" name="Google Shape;1960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1" name="Google Shape;1961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2" name="Google Shape;1962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3" name="Google Shape;1963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4" name="Google Shape;1964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5" name="Google Shape;1965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6" name="Google Shape;1966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7" name="Google Shape;1967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8" name="Google Shape;1968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9" name="Google Shape;1969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0" name="Google Shape;1970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1" name="Google Shape;1971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2" name="Google Shape;1972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3" name="Google Shape;1973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4" name="Google Shape;1974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5" name="Google Shape;1975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6" name="Google Shape;1976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7" name="Google Shape;1977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8" name="Google Shape;1978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9" name="Google Shape;1979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0" name="Google Shape;1980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1" name="Google Shape;1981;p2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982" name="Google Shape;1982;p2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3247759" y="7988300"/>
            <a:ext cx="508063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3" name="Google Shape;1983;p2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3247756" y="7988300"/>
            <a:ext cx="508063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4" name="Google Shape;1984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5" name="Google Shape;1985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6" name="Google Shape;1986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7" name="Google Shape;1987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8" name="Google Shape;1988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9" name="Google Shape;1989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0" name="Google Shape;199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1" name="Google Shape;1991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2" name="Google Shape;1992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438705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3" name="Google Shape;1993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565721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4" name="Google Shape;1994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5" name="Google Shape;1995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6" name="Google Shape;1996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7" name="Google Shape;1997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8" name="Google Shape;1998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9" name="Google Shape;1999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0" name="Google Shape;200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1" name="Google Shape;2001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2" name="Google Shape;2002;p2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597751" y="2997200"/>
            <a:ext cx="976614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3" name="Google Shape;2003;p2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4597745" y="2997200"/>
            <a:ext cx="976621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4" name="Google Shape;2004;p2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122246" y="6807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5" name="Google Shape;2005;p2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6122243" y="6807299"/>
            <a:ext cx="101535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6" name="Google Shape;2006;p2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5791924" y="6121499"/>
            <a:ext cx="759822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7" name="Google Shape;2007;p2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5791924" y="6121499"/>
            <a:ext cx="759819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8" name="Google Shape;2008;p2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2718307" y="769689"/>
            <a:ext cx="628189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9" name="Google Shape;2009;p2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718320" y="769689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0" name="Google Shape;2010;p26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1" name="Google Shape;2011;p26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2" name="Google Shape;2012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3" name="Google Shape;2013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4" name="Google Shape;2014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462337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5" name="Google Shape;2015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750394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26"/>
          <p:cNvSpPr/>
          <p:nvPr/>
        </p:nvSpPr>
        <p:spPr>
          <a:xfrm>
            <a:off x="10809051" y="4787900"/>
            <a:ext cx="11702396" cy="169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Medium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"Age is not measured by years, but by the condition of health."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6"/>
          <p:cNvSpPr/>
          <p:nvPr/>
        </p:nvSpPr>
        <p:spPr>
          <a:xfrm>
            <a:off x="9918609" y="2172932"/>
            <a:ext cx="12341709" cy="3742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800"/>
              <a:buFont typeface="Quintessential"/>
              <a:buNone/>
            </a:pPr>
            <a:r>
              <a:rPr b="0" i="0" lang="en-US" sz="15800" u="none" cap="none" strike="noStrike">
                <a:solidFill>
                  <a:srgbClr val="FFFFFF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THANK YOU</a:t>
            </a:r>
            <a:endParaRPr b="0" i="0" sz="15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27" name="Google Shape;2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8" name="Google Shape;2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9" name="Google Shape;2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00200"/>
            <a:ext cx="2819752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0" name="Google Shape;2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013403"/>
            <a:ext cx="2406954" cy="71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1" name="Google Shape;2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01200" cy="383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2" name="Google Shape;23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3" name="Google Shape;23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4" name="Google Shape;23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5" name="Google Shape;23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6" name="Google Shape;23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7" name="Google Shape;23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8" name="Google Shape;23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9" name="Google Shape;23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0" name="Google Shape;24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1" name="Google Shape;24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2" name="Google Shape;24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87886" y="11150600"/>
            <a:ext cx="911974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3" name="Google Shape;24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4" name="Google Shape;24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5" name="Google Shape;2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6" name="Google Shape;24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7" name="Google Shape;24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8" name="Google Shape;24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9" name="Google Shape;2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0" name="Google Shape;250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1" name="Google Shape;25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2" name="Google Shape;252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3" name="Google Shape;25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4" name="Google Shape;254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5" name="Google Shape;25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85848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6" name="Google Shape;25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712864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7" name="Google Shape;25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795924" y="12192000"/>
            <a:ext cx="259112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8" name="Google Shape;258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922940" y="12319000"/>
            <a:ext cx="2464108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9" name="Google Shape;259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888261" y="11099800"/>
            <a:ext cx="1498787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0" name="Google Shape;260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3015277" y="11226800"/>
            <a:ext cx="137177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1" name="Google Shape;261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2" name="Google Shape;262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3" name="Google Shape;263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40117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4" name="Google Shape;264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2819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5" name="Google Shape;265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888261" y="8788400"/>
            <a:ext cx="149878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6" name="Google Shape;266;p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015277" y="8915400"/>
            <a:ext cx="1371771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7" name="Google Shape;267;p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062068" y="10105823"/>
            <a:ext cx="628189" cy="780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8" name="Google Shape;268;p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062075" y="10105820"/>
            <a:ext cx="628195" cy="78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9" name="Google Shape;269;p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759054" y="9950227"/>
            <a:ext cx="626093" cy="739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0" name="Google Shape;270;p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1759066" y="9950230"/>
            <a:ext cx="626074" cy="739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1" name="Google Shape;271;p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040680" y="11023600"/>
            <a:ext cx="228548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2" name="Google Shape;272;p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040680" y="11023600"/>
            <a:ext cx="22855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3" name="Google Shape;273;p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3371963" y="11023600"/>
            <a:ext cx="22758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4" name="Google Shape;274;p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3371969" y="11023600"/>
            <a:ext cx="22758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5" name="Google Shape;275;p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9827826" y="124460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6" name="Google Shape;276;p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9827829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7" name="Google Shape;277;p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9566377" y="12166684"/>
            <a:ext cx="928093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8" name="Google Shape;278;p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9566380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9" name="Google Shape;279;p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9969485" y="12496890"/>
            <a:ext cx="303666" cy="40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0" name="Google Shape;280;p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9969482" y="12496874"/>
            <a:ext cx="303669" cy="406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1" name="Google Shape;281;p3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/>
          <p:nvPr/>
        </p:nvSpPr>
        <p:spPr>
          <a:xfrm>
            <a:off x="-10711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2006851" y="2755900"/>
            <a:ext cx="20360645" cy="8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2006851" y="27559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"/>
          <p:cNvSpPr/>
          <p:nvPr/>
        </p:nvSpPr>
        <p:spPr>
          <a:xfrm>
            <a:off x="2006851" y="2755900"/>
            <a:ext cx="15182631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E4F2F1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E4F2F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2006851" y="4559300"/>
            <a:ext cx="2036064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2006851" y="4559300"/>
            <a:ext cx="2049612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could accelerate and shorten clinical trial times by acting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 upstream in the health trajectory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and measure risk and progression of major age-related diseases.​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2006851" y="6692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 agreed standard or approved aging biomarkers exist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assess interventions or use in clinical trials, nor is there an international consensus or validated set of aging biomarkers or clocks.​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2006851" y="8216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must shift from static to dynamic resilience measurement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capture the multifactorial processes in human aging., including causality (identifying biomarkers that correlate with pre-symptomatic steps in the causal chain of events that leads to age-related decline in function). </a:t>
            </a:r>
            <a:endParaRPr b="0" i="0" sz="3200" u="none" cap="none" strike="noStrike">
              <a:solidFill>
                <a:srgbClr val="E4F2F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1939163" y="10407588"/>
            <a:ext cx="204960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Closing this gap requires utilizing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data-intensive omics, 'effortless AI' (e.g., wearables),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leveraging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learning, quantum computing, and systems biology.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"/>
          <p:cNvSpPr txBox="1"/>
          <p:nvPr/>
        </p:nvSpPr>
        <p:spPr>
          <a:xfrm>
            <a:off x="16156424" y="1196655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7" name="Google Shape;2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8" name="Google Shape;2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1353" y="0"/>
            <a:ext cx="15165695" cy="967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9" name="Google Shape;2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8368" y="0"/>
            <a:ext cx="15038680" cy="949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0" name="Google Shape;30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292" y="6451600"/>
            <a:ext cx="124475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1" name="Google Shape;30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6578600"/>
            <a:ext cx="111774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2" name="Google Shape;30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99962" y="1574800"/>
            <a:ext cx="5487086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3" name="Google Shape;30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26978" y="1701800"/>
            <a:ext cx="536007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4" name="Google Shape;30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30603" y="0"/>
            <a:ext cx="355644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5" name="Google Shape;30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957619" y="0"/>
            <a:ext cx="342942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6" name="Google Shape;30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44330" y="0"/>
            <a:ext cx="6503213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7" name="Google Shape;30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371346" y="0"/>
            <a:ext cx="6274584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" name="Google Shape;30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16514" y="0"/>
            <a:ext cx="627458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" name="Google Shape;30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43530" y="0"/>
            <a:ext cx="596974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0" name="Google Shape;31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1" name="Google Shape;31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" name="Google Shape;31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" name="Google Shape;31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" name="Google Shape;314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5" name="Google Shape;315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6" name="Google Shape;316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7" name="Google Shape;317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8" name="Google Shape;318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9" name="Google Shape;319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0" name="Google Shape;320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1" name="Google Shape;321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2" name="Google Shape;322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3" name="Google Shape;323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4" name="Google Shape;324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5" name="Google Shape;325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6" name="Google Shape;326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7" name="Google Shape;327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8" name="Google Shape;328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9" name="Google Shape;329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0" name="Google Shape;330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1" name="Google Shape;331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2" name="Google Shape;332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3" name="Google Shape;333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4" name="Google Shape;334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5" name="Google Shape;335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6" name="Google Shape;336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7" name="Google Shape;337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8" name="Google Shape;338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9" name="Google Shape;339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0" name="Google Shape;340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1" name="Google Shape;341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2" name="Google Shape;342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3" name="Google Shape;34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4" name="Google Shape;344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5" name="Google Shape;345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6" name="Google Shape;34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7" name="Google Shape;34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8" name="Google Shape;34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9" name="Google Shape;349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0" name="Google Shape;350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1" name="Google Shape;351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2" name="Google Shape;352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3" name="Google Shape;353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4" name="Google Shape;354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5" name="Google Shape;355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6" name="Google Shape;356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7" name="Google Shape;357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8" name="Google Shape;358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9" name="Google Shape;359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0" name="Google Shape;360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1" name="Google Shape;361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2" name="Google Shape;362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3" name="Google Shape;363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4" name="Google Shape;364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5" name="Google Shape;365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6" name="Google Shape;366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7" name="Google Shape;367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8" name="Google Shape;368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9" name="Google Shape;369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0" name="Google Shape;370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1" name="Google Shape;371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2" name="Google Shape;372;p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0" y="5130800"/>
            <a:ext cx="15800775" cy="858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3" name="Google Shape;373;p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0" y="5257800"/>
            <a:ext cx="15622953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4" name="Google Shape;374;p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930641" y="12877800"/>
            <a:ext cx="9170546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5" name="Google Shape;375;p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057657" y="13004800"/>
            <a:ext cx="8891111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6" name="Google Shape;376;p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2447556" y="11988800"/>
            <a:ext cx="3353219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7" name="Google Shape;377;p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2574572" y="12115800"/>
            <a:ext cx="312459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8" name="Google Shape;378;p4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013702" y="11176000"/>
            <a:ext cx="6858857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9" name="Google Shape;379;p4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0" y="5181600"/>
            <a:ext cx="1829029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0" name="Google Shape;380;p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0" y="5308600"/>
            <a:ext cx="1702013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1" name="Google Shape;381;p4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0" y="5721350"/>
            <a:ext cx="1289214" cy="537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2" name="Google Shape;382;p4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0" y="4368800"/>
            <a:ext cx="96532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3" name="Google Shape;383;p4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0" y="4495800"/>
            <a:ext cx="838305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4" name="Google Shape;384;p4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0" y="4909201"/>
            <a:ext cx="421959" cy="82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5" name="Google Shape;385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6" name="Google Shape;386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7" name="Google Shape;387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8" name="Google Shape;388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9" name="Google Shape;389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0" name="Google Shape;390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1" name="Google Shape;391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2" name="Google Shape;392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3" name="Google Shape;393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" name="Google Shape;394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5" name="Google Shape;395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6" name="Google Shape;396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7" name="Google Shape;397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8" name="Google Shape;398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9" name="Google Shape;399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0" name="Google Shape;400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" name="Google Shape;401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2" name="Google Shape;402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3" name="Google Shape;403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4" name="Google Shape;404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5" name="Google Shape;405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6" name="Google Shape;406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7" name="Google Shape;407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8" name="Google Shape;408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9" name="Google Shape;409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0" name="Google Shape;410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1" name="Google Shape;411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2" name="Google Shape;412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3" name="Google Shape;413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4" name="Google Shape;414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5" name="Google Shape;415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6" name="Google Shape;416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7" name="Google Shape;417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8" name="Google Shape;418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9" name="Google Shape;419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0" name="Google Shape;420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1" name="Google Shape;421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2" name="Google Shape;422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3" name="Google Shape;423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4" name="Google Shape;424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5" name="Google Shape;425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6" name="Google Shape;426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7" name="Google Shape;427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8" name="Google Shape;428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9" name="Google Shape;429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0" name="Google Shape;430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1" name="Google Shape;431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2" name="Google Shape;432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3" name="Google Shape;433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" name="Google Shape;434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5" name="Google Shape;435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6" name="Google Shape;436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7" name="Google Shape;437;p4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pic>
        <p:nvPicPr>
          <p:cNvPr descr=" " id="438" name="Google Shape;438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2282435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9" name="Google Shape;439;p4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9005426" y="1130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0" name="Google Shape;440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0643930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1" name="Google Shape;441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0770946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2" name="Google Shape;442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3" name="Google Shape;443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4" name="Google Shape;444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285400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5" name="Google Shape;445;p4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12981022" y="0"/>
            <a:ext cx="2794349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6" name="Google Shape;446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7" name="Google Shape;447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8" name="Google Shape;448;p4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3006426" y="533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9" name="Google Shape;449;p4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3006426" y="5334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0" name="Google Shape;450;p4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13312417" y="533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1" name="Google Shape;451;p4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13312414" y="5334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2" name="Google Shape;452;p4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9793572" y="19304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3" name="Google Shape;453;p4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9793578" y="1930487"/>
            <a:ext cx="187711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4" name="Google Shape;454;p4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9506881" y="1651084"/>
            <a:ext cx="953177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5" name="Google Shape;455;p4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9506878" y="1651087"/>
            <a:ext cx="953180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6" name="Google Shape;456;p4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9935231" y="2006684"/>
            <a:ext cx="303666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7" name="Google Shape;457;p4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9935228" y="2006687"/>
            <a:ext cx="303672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8" name="Google Shape;458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845925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9" name="Google Shape;459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8586273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0" name="Google Shape;460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1" name="Google Shape;461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6280935" y="5067300"/>
            <a:ext cx="11825178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"/>
          <p:cNvSpPr/>
          <p:nvPr/>
        </p:nvSpPr>
        <p:spPr>
          <a:xfrm>
            <a:off x="6287286" y="506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"/>
          <p:cNvSpPr/>
          <p:nvPr/>
        </p:nvSpPr>
        <p:spPr>
          <a:xfrm>
            <a:off x="6287286" y="5067300"/>
            <a:ext cx="11829412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are our Stakeholders??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"/>
          <p:cNvSpPr/>
          <p:nvPr/>
        </p:nvSpPr>
        <p:spPr>
          <a:xfrm>
            <a:off x="6213193" y="6819900"/>
            <a:ext cx="11960662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Government and policymakers, regulators, investors, industry, entrepreneurs, scientists, academic researchers​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"/>
          <p:cNvSpPr txBox="1"/>
          <p:nvPr/>
        </p:nvSpPr>
        <p:spPr>
          <a:xfrm>
            <a:off x="15842974" y="11417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72" name="Google Shape;4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3" name="Google Shape;4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4" name="Google Shape;4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5" name="Google Shape;4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6" name="Google Shape;4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7" name="Google Shape;4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8" name="Google Shape;47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9" name="Google Shape;4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0" name="Google Shape;4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1" name="Google Shape;48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2" name="Google Shape;48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3" name="Google Shape;48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4" name="Google Shape;48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5" name="Google Shape;4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6" name="Google Shape;48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7" name="Google Shape;4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8" name="Google Shape;4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9" name="Google Shape;4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0" name="Google Shape;4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1" name="Google Shape;4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2" name="Google Shape;49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3" name="Google Shape;4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4" name="Google Shape;49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"/>
          <p:cNvSpPr/>
          <p:nvPr/>
        </p:nvSpPr>
        <p:spPr>
          <a:xfrm>
            <a:off x="127" y="1"/>
            <a:ext cx="24387048" cy="13639800"/>
          </a:xfrm>
          <a:prstGeom prst="rect">
            <a:avLst/>
          </a:prstGeom>
          <a:solidFill>
            <a:srgbClr val="2F5496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2171971" y="1778000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questions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99" name="Google Shape;49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1723" y="8121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0" name="Google Shape;50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0148" y="796925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"/>
          <p:cNvSpPr/>
          <p:nvPr/>
        </p:nvSpPr>
        <p:spPr>
          <a:xfrm>
            <a:off x="3391324" y="8056788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adapt preclinical animal models to best predict outcomes in humans?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3" name="Google Shape;50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"/>
          <p:cNvSpPr/>
          <p:nvPr/>
        </p:nvSpPr>
        <p:spPr>
          <a:xfrm>
            <a:off x="3429602" y="11023600"/>
            <a:ext cx="18442405" cy="1049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the application of AI enable the use of human datasets to develop more effective aging clocks and interventions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6" name="Google Shape;50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7375" y="4949684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7" name="Google Shape;50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04442" y="11182439"/>
            <a:ext cx="616154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3509872" y="371671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interventions will work best in which humans? 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11" name="Google Shape;51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00995" y="6293757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2" name="Google Shape;51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01117" y="6396038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"/>
          <p:cNvSpPr/>
          <p:nvPr/>
        </p:nvSpPr>
        <p:spPr>
          <a:xfrm>
            <a:off x="3391324" y="6530671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biomarkers will be most effective? Systemic/organ-specific/hallmark specific?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3446364" y="503509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combine interventions for additive/synergistic effects?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15" name="Google Shape;515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06639" y="9448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"/>
          <p:cNvSpPr/>
          <p:nvPr/>
        </p:nvSpPr>
        <p:spPr>
          <a:xfrm>
            <a:off x="3391324" y="9360657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to efficiently store, integrate and share multi-omic data from diverse cohorts to support studies on human aging and longevity?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 " id="517" name="Google Shape;51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81225" y="4945910"/>
            <a:ext cx="662593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4" name="Google Shape;5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5" name="Google Shape;5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6" name="Google Shape;52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7" name="Google Shape;52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8" name="Google Shape;5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9" name="Google Shape;52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0" name="Google Shape;53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1" name="Google Shape;5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2" name="Google Shape;5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3" name="Google Shape;5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4" name="Google Shape;53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5" name="Google Shape;53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6" name="Google Shape;5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7" name="Google Shape;53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8" name="Google Shape;5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9" name="Google Shape;5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0" name="Google Shape;5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1" name="Google Shape;5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2" name="Google Shape;5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3" name="Google Shape;54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4" name="Google Shape;54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5" name="Google Shape;54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6" name="Google Shape;54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2F5496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2171971" y="1144059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biomarkers may provide answers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1" name="Google Shape;55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4391" y="10058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2" name="Google Shape;55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7898" y="1012190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"/>
          <p:cNvSpPr/>
          <p:nvPr/>
        </p:nvSpPr>
        <p:spPr>
          <a:xfrm>
            <a:off x="3391324" y="10058400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 control and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interventions/treatments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based on biomarkers.​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5" name="Google Shape;55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"/>
          <p:cNvSpPr/>
          <p:nvPr/>
        </p:nvSpPr>
        <p:spPr>
          <a:xfrm>
            <a:off x="3378622" y="3581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Explore the role of biomarkers and clocks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endpoints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clinical trials (trustworthy,              verifiable, transparent results) to accelerate and focus research​.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17109038" y="111633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9" name="Google Shape;55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1689" y="5740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0" name="Google Shape;56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3316" y="5772305"/>
            <a:ext cx="698516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"/>
          <p:cNvSpPr/>
          <p:nvPr/>
        </p:nvSpPr>
        <p:spPr>
          <a:xfrm>
            <a:off x="3378622" y="5740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Promote the use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 aging to inform studies of baseline characteristics of                  participants in future and past clinical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64" name="Google Shape;56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0883" y="7899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5" name="Google Shape;56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24391" y="7964494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"/>
          <p:cNvSpPr/>
          <p:nvPr/>
        </p:nvSpPr>
        <p:spPr>
          <a:xfrm>
            <a:off x="3327816" y="7899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along with chronological age when it comes to the table of baseline                characteristics listed in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73" name="Google Shape;5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4" name="Google Shape;5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2483" y="5740400"/>
            <a:ext cx="15724565" cy="797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5" name="Google Shape;5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9499" y="5867400"/>
            <a:ext cx="15597549" cy="784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6" name="Google Shape;5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6667" y="13487400"/>
            <a:ext cx="91705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7" name="Google Shape;5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63683" y="13614400"/>
            <a:ext cx="8891111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8" name="Google Shape;57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86273" y="12598400"/>
            <a:ext cx="3353219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9" name="Google Shape;57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13289" y="12725400"/>
            <a:ext cx="312459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0" name="Google Shape;58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2876" y="11658600"/>
            <a:ext cx="713829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1" name="Google Shape;58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39892" y="11785600"/>
            <a:ext cx="6858857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2" name="Google Shape;58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83423" y="5791200"/>
            <a:ext cx="18036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3" name="Google Shape;58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10438" y="5918200"/>
            <a:ext cx="167661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4" name="Google Shape;584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131" y="4978400"/>
            <a:ext cx="939917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5" name="Google Shape;58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574146" y="5105400"/>
            <a:ext cx="812902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6" name="Google Shape;58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7" name="Google Shape;58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8" name="Google Shape;58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9" name="Google Shape;58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0" name="Google Shape;59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1" name="Google Shape;59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2" name="Google Shape;59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3" name="Google Shape;59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4" name="Google Shape;59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5" name="Google Shape;59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6" name="Google Shape;59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7" name="Google Shape;59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8" name="Google Shape;59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9" name="Google Shape;59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0" name="Google Shape;60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1" name="Google Shape;60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2" name="Google Shape;60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3" name="Google Shape;60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4" name="Google Shape;60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5" name="Google Shape;60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6" name="Google Shape;60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7" name="Google Shape;60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8" name="Google Shape;60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9" name="Google Shape;60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0" name="Google Shape;61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1" name="Google Shape;61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2" name="Google Shape;61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3" name="Google Shape;61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4" name="Google Shape;61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5" name="Google Shape;61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6" name="Google Shape;61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7" name="Google Shape;61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8" name="Google Shape;61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9" name="Google Shape;61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0" name="Google Shape;62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1" name="Google Shape;62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2" name="Google Shape;62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3" name="Google Shape;62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4" name="Google Shape;62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5" name="Google Shape;62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6" name="Google Shape;626;p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sp>
        <p:nvSpPr>
          <p:cNvPr id="627" name="Google Shape;627;p7"/>
          <p:cNvSpPr/>
          <p:nvPr/>
        </p:nvSpPr>
        <p:spPr>
          <a:xfrm>
            <a:off x="2349930" y="807675"/>
            <a:ext cx="20157300" cy="10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"/>
          <p:cNvSpPr/>
          <p:nvPr/>
        </p:nvSpPr>
        <p:spPr>
          <a:xfrm>
            <a:off x="2641930" y="1778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29" name="Google Shape;629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0" name="Google Shape;630;p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00700" y="18415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"/>
          <p:cNvSpPr/>
          <p:nvPr/>
        </p:nvSpPr>
        <p:spPr>
          <a:xfrm>
            <a:off x="3708864" y="1778000"/>
            <a:ext cx="1922597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Lay the groundwork for future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interventions to delay age-related diseases.​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"/>
          <p:cNvSpPr/>
          <p:nvPr/>
        </p:nvSpPr>
        <p:spPr>
          <a:xfrm>
            <a:off x="2641930" y="3937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3" name="Google Shape;633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4" name="Google Shape;634;p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705426" y="3735425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"/>
          <p:cNvSpPr/>
          <p:nvPr/>
        </p:nvSpPr>
        <p:spPr>
          <a:xfrm>
            <a:off x="3708864" y="36206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foundational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genomic data base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that allows researchers to assess causality due to the intervention.​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"/>
          <p:cNvSpPr/>
          <p:nvPr/>
        </p:nvSpPr>
        <p:spPr>
          <a:xfrm>
            <a:off x="2641930" y="6096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7" name="Google Shape;637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8" name="Google Shape;638;p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705413" y="56769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"/>
          <p:cNvSpPr/>
          <p:nvPr/>
        </p:nvSpPr>
        <p:spPr>
          <a:xfrm>
            <a:off x="3708864" y="55033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discover age-affecting interventions and assess dynamic resilience to exposomic stressors, while refining biomarkers with successful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"/>
          <p:cNvSpPr/>
          <p:nvPr/>
        </p:nvSpPr>
        <p:spPr>
          <a:xfrm>
            <a:off x="2641930" y="8255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1" name="Google Shape;641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2" name="Google Shape;642;p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641913" y="7586625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"/>
          <p:cNvSpPr/>
          <p:nvPr/>
        </p:nvSpPr>
        <p:spPr>
          <a:xfrm>
            <a:off x="3646364" y="7564963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Leverage recent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innovations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provide clinical decision support for FDA (and MHRA in UK)- that move beyond monocausal framework.​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2641930" y="10414000"/>
            <a:ext cx="2015741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5" name="Google Shape;645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6" name="Google Shape;646;p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2464510" y="9398240"/>
            <a:ext cx="679535" cy="63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"/>
          <p:cNvSpPr/>
          <p:nvPr/>
        </p:nvSpPr>
        <p:spPr>
          <a:xfrm>
            <a:off x="3573389" y="9307050"/>
            <a:ext cx="19226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Collaborate with other international initiatives including UK Biobank, USA National Institute on Aging’s Predictive Biomarkers Initiative, USA Aging Biomarkers Consortium (Stanford),  European MARK-AGE study,  UK Our Future Health, and China Aging Biomarkers Consortium,  to enhance protocols, integrating diverse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factors and interventions (e.g., diet, exercise, socio-economic) for Healthspan and resilience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"/>
          <p:cNvSpPr txBox="1"/>
          <p:nvPr/>
        </p:nvSpPr>
        <p:spPr>
          <a:xfrm>
            <a:off x="16155212" y="13033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54" name="Google Shape;6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5" name="Google Shape;6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6" name="Google Shape;65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953" y="2286000"/>
            <a:ext cx="9145143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7" name="Google Shape;65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2207" y="3137371"/>
            <a:ext cx="7442246" cy="744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8" name="Google Shape;65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083" y="10922000"/>
            <a:ext cx="9475384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9" name="Google Shape;65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8514" y="11336375"/>
            <a:ext cx="2117773" cy="2243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0" name="Google Shape;66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18510" y="11336375"/>
            <a:ext cx="2117773" cy="2243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1" name="Google Shape;66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2" name="Google Shape;66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3" name="Google Shape;66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4" name="Google Shape;66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5" name="Google Shape;66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6" name="Google Shape;66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7" name="Google Shape;66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8" name="Google Shape;66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9" name="Google Shape;669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0" name="Google Shape;670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1" name="Google Shape;67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2" name="Google Shape;672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3" name="Google Shape;673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4" name="Google Shape;674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5" name="Google Shape;67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6" name="Google Shape;676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7" name="Google Shape;677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8" name="Google Shape;678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9" name="Google Shape;67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0" name="Google Shape;68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1" name="Google Shape;6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2" name="Google Shape;68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3" name="Google Shape;68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896112" y="10350500"/>
            <a:ext cx="8738692" cy="873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4" name="Google Shape;684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862858" y="10744200"/>
            <a:ext cx="1524191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5" name="Google Shape;685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89873" y="10871200"/>
            <a:ext cx="139717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6" name="Google Shape;686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7" name="Google Shape;68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8" name="Google Shape;68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9" name="Google Shape;689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0" name="Google Shape;690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1" name="Google Shape;691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"/>
          <p:cNvSpPr/>
          <p:nvPr/>
        </p:nvSpPr>
        <p:spPr>
          <a:xfrm>
            <a:off x="5106038" y="5397500"/>
            <a:ext cx="14174972" cy="2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"/>
          <p:cNvSpPr/>
          <p:nvPr/>
        </p:nvSpPr>
        <p:spPr>
          <a:xfrm>
            <a:off x="6805934" y="5397500"/>
            <a:ext cx="10775180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Aging Biomarkers Review​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"/>
          <p:cNvSpPr/>
          <p:nvPr/>
        </p:nvSpPr>
        <p:spPr>
          <a:xfrm>
            <a:off x="5106038" y="7099300"/>
            <a:ext cx="1417497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"/>
          <p:cNvSpPr/>
          <p:nvPr/>
        </p:nvSpPr>
        <p:spPr>
          <a:xfrm>
            <a:off x="5038296" y="7099300"/>
            <a:ext cx="1431045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Examine biomarkers and clocks as reliable clinical trial endpoints for accelerated, focused research on interventions with transparent results.​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03" name="Google Shape;7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4" name="Google Shape;7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5" name="Google Shape;7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6" name="Google Shape;7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7" name="Google Shape;70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8" name="Google Shape;70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9" name="Google Shape;7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0" name="Google Shape;7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1" name="Google Shape;71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2" name="Google Shape;71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3" name="Google Shape;7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4" name="Google Shape;7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5" name="Google Shape;71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6" name="Google Shape;71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7" name="Google Shape;71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8" name="Google Shape;71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9" name="Google Shape;719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0" name="Google Shape;72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1" name="Google Shape;72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2" name="Google Shape;72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3" name="Google Shape;72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4" name="Google Shape;72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5" name="Google Shape;72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6" name="Google Shape;72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7" name="Google Shape;72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8" name="Google Shape;72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9" name="Google Shape;72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0" name="Google Shape;730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829029" y="1778000"/>
            <a:ext cx="20716289" cy="9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1829029" y="17780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1829029" y="17780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 Trial Infrastructure​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1829029" y="3581400"/>
            <a:ext cx="20373346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1829029" y="3581400"/>
            <a:ext cx="2037334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37" name="Google Shape;73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8" name="Google Shape;73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92537" y="36449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"/>
          <p:cNvSpPr/>
          <p:nvPr/>
        </p:nvSpPr>
        <p:spPr>
          <a:xfrm>
            <a:off x="2895962" y="3657600"/>
            <a:ext cx="1944189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details about the existing infrastructure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decentralized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open sources.​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9"/>
          <p:cNvSpPr/>
          <p:nvPr/>
        </p:nvSpPr>
        <p:spPr>
          <a:xfrm>
            <a:off x="1829029" y="5283200"/>
            <a:ext cx="2030983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1" name="Google Shape;74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5283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2" name="Google Shape;742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92537" y="53467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"/>
          <p:cNvSpPr/>
          <p:nvPr/>
        </p:nvSpPr>
        <p:spPr>
          <a:xfrm>
            <a:off x="2895962" y="5283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challenge :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Harmonizing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unstandardized data formats into a seamless, standardized structure for aging biomarker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"/>
          <p:cNvSpPr/>
          <p:nvPr/>
        </p:nvSpPr>
        <p:spPr>
          <a:xfrm>
            <a:off x="1829029" y="7442200"/>
            <a:ext cx="2024633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5" name="Google Shape;745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2537" y="7442200"/>
            <a:ext cx="622378" cy="5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"/>
          <p:cNvSpPr/>
          <p:nvPr/>
        </p:nvSpPr>
        <p:spPr>
          <a:xfrm>
            <a:off x="2819752" y="7442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Another challenge: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Quantifying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longevity intervention effectiveness, uncovering hidden aging exacerbators, and establishing personalized optimal daily values for these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"/>
          <p:cNvSpPr/>
          <p:nvPr/>
        </p:nvSpPr>
        <p:spPr>
          <a:xfrm>
            <a:off x="1829029" y="9601200"/>
            <a:ext cx="2037334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8" name="Google Shape;748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9601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9" name="Google Shape;749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71921" y="9664700"/>
            <a:ext cx="47631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"/>
          <p:cNvSpPr/>
          <p:nvPr/>
        </p:nvSpPr>
        <p:spPr>
          <a:xfrm>
            <a:off x="2895962" y="9601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Ideal approach: Facilitate user findings publication and improve predictive analysis accuracy by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aggregating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from homogeneous user groups to expand sample sizes.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9"/>
          <p:cNvSpPr/>
          <p:nvPr/>
        </p:nvSpPr>
        <p:spPr>
          <a:xfrm>
            <a:off x="17324965" y="113284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2023-10-19T08:14:26Z</dcterms:created>
  <dc:creator>PptxGenJS</dc:creator>
</cp:coreProperties>
</file>